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6700" b="1" dirty="0" smtClean="0"/>
              <a:t>Бюро по защите прав предпринимателей</a:t>
            </a:r>
            <a:endParaRPr lang="ru-RU" sz="67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44" y="4777380"/>
            <a:ext cx="9187279" cy="139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08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59" y="1850443"/>
            <a:ext cx="4149568" cy="2381923"/>
          </a:xfrm>
        </p:spPr>
        <p:txBody>
          <a:bodyPr/>
          <a:lstStyle/>
          <a:p>
            <a:pPr algn="ctr"/>
            <a:r>
              <a:rPr lang="ru-RU" dirty="0" smtClean="0"/>
              <a:t>Руководитель бюро</a:t>
            </a:r>
            <a:br>
              <a:rPr lang="ru-RU" dirty="0" smtClean="0"/>
            </a:br>
            <a:r>
              <a:rPr lang="ru-RU" dirty="0" smtClean="0"/>
              <a:t>Юлия Сорина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327" y="615724"/>
            <a:ext cx="5850390" cy="5850390"/>
          </a:xfrm>
        </p:spPr>
      </p:pic>
    </p:spTree>
    <p:extLst>
      <p:ext uri="{BB962C8B-B14F-4D97-AF65-F5344CB8AC3E}">
        <p14:creationId xmlns:p14="http://schemas.microsoft.com/office/powerpoint/2010/main" val="20778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b="1" dirty="0" smtClean="0"/>
              <a:t>ЦЕЛИ И ЗАДАЧИ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dirty="0"/>
              <a:t>Бюро по защите прав предпринимателей и </a:t>
            </a:r>
            <a:r>
              <a:rPr lang="ru-RU" sz="2800" dirty="0" smtClean="0"/>
              <a:t>инвесторов осуществляет </a:t>
            </a:r>
            <a:r>
              <a:rPr lang="ru-RU" sz="2800" dirty="0"/>
              <a:t>общественную поддержку и защиту субъектов малого и среднего предпринимательства для восстановления их нарушенных прав. Бюро разрешает как частные (ситуативные) затруднения субъектов малого и среднего предпринимательства, так и общие (системные) проблемы </a:t>
            </a:r>
            <a:r>
              <a:rPr lang="ru-RU" sz="2800" dirty="0" err="1"/>
              <a:t>правоприменения</a:t>
            </a:r>
            <a:r>
              <a:rPr lang="ru-RU" sz="280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4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К НАМ ОБРАТИТЬСЯ?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162594"/>
            <a:ext cx="9882551" cy="508580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В заявлении необходимо указать: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Наименование заявителя - юридического лица (указывается ФИО руководителя, организационно-правовая форма, основной вид деятельности) или Индивидуального предпринимателя (указывается ФИО, вид деятельности);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Регион, в котором произошло нарушение прав;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Контактную информацию заявителя (указывается регион, индекс, населенный пункт, адрес, электронная почта, телефон);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Текст обращения (могут быть указаны государственные (муниципальные) органы власти, должностные лица (ФИО, должность), на действия которых подаётся жалоба; суть нарушения; когда и при каких обстоятельствах указанные действия были совершены или с какого времени продолжают совершаться; какие нормативные правовые акты Вы считаете нарушенными; какие последствия нарушений возникли (причинен ущерб и пр.); предпринятые меры защиты прав и их результаты.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К заявлению необходимо приложить документы и материалы, подтверждающие доводы заявителя.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Заявление должно быть собственноручно подписано заявителем и на заявлении должна быть указана дата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5201" y="727038"/>
            <a:ext cx="9404723" cy="1400530"/>
          </a:xfrm>
        </p:spPr>
        <p:txBody>
          <a:bodyPr/>
          <a:lstStyle/>
          <a:p>
            <a:pPr algn="ctr"/>
            <a:r>
              <a:rPr lang="ru-RU" sz="7500" b="1" dirty="0" smtClean="0"/>
              <a:t>КОНТАКТЫ</a:t>
            </a:r>
            <a:endParaRPr lang="ru-RU" sz="7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1" y="2875877"/>
            <a:ext cx="8946541" cy="2153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/>
              <a:t>E-mail:</a:t>
            </a:r>
          </a:p>
          <a:p>
            <a:pPr marL="0" indent="0" algn="ctr">
              <a:buNone/>
            </a:pPr>
            <a:r>
              <a:rPr lang="en-US" sz="5400" b="1" dirty="0" smtClean="0"/>
              <a:t>sorina@sorinalegal.com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241856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221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Бюро по защите прав предпринимателей</vt:lpstr>
      <vt:lpstr>Руководитель бюро Юлия Сорина</vt:lpstr>
      <vt:lpstr>ЦЕЛИ И ЗАДАЧИ</vt:lpstr>
      <vt:lpstr>КАК К НАМ ОБРАТИТЬСЯ?</vt:lpstr>
      <vt:lpstr>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Бюро по защите прав предпринимателей</dc:title>
  <dc:creator>Юлия Сорина</dc:creator>
  <cp:lastModifiedBy>Юлия Сорина</cp:lastModifiedBy>
  <cp:revision>3</cp:revision>
  <dcterms:created xsi:type="dcterms:W3CDTF">2025-02-25T17:49:53Z</dcterms:created>
  <dcterms:modified xsi:type="dcterms:W3CDTF">2025-02-25T18:11:54Z</dcterms:modified>
</cp:coreProperties>
</file>