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</p:sldMasterIdLst>
  <p:notesMasterIdLst>
    <p:notesMasterId r:id="rId16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0058400" cy="77724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794" y="-150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перемещения страницы щёлкните мышью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E026AF87-8715-4456-89E3-1E3CC516C4F7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173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ln w="0">
            <a:noFill/>
          </a:ln>
        </p:spPr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21DE79C-AF03-428A-A2C5-645B0063EF02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ln w="0">
            <a:noFill/>
          </a:ln>
        </p:spPr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792011C-FE65-4F55-9A7A-11C2020FA4FC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итульный слайд, 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итульный слайд, 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Внутренняя сторона, 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Внутренняя сторона, 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Титульный слайд, 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Внутренняя сторона, 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Титульный слайд, 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body"/>
          </p:nvPr>
        </p:nvSpPr>
        <p:spPr>
          <a:xfrm>
            <a:off x="3352680" y="0"/>
            <a:ext cx="6705360" cy="7772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title"/>
          </p:nvPr>
        </p:nvSpPr>
        <p:spPr>
          <a:xfrm>
            <a:off x="6934320" y="5907600"/>
            <a:ext cx="2868840" cy="70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ts val="4000"/>
              </a:lnSpc>
              <a:buNone/>
            </a:pPr>
            <a:r>
              <a:rPr lang="ru-RU" sz="4400" b="1" strike="noStrike" spc="-1">
                <a:solidFill>
                  <a:schemeClr val="lt1"/>
                </a:solidFill>
                <a:latin typeface="Times New Roman"/>
              </a:rPr>
              <a:t>Изменить </a:t>
            </a:r>
            <a:br>
              <a:rPr sz="4400"/>
            </a:br>
            <a:r>
              <a:rPr lang="ru-RU" sz="4400" b="1" strike="noStrike" spc="-1">
                <a:solidFill>
                  <a:schemeClr val="lt1"/>
                </a:solidFill>
                <a:latin typeface="Times New Roman"/>
              </a:rPr>
              <a:t>Текст</a:t>
            </a:r>
            <a:endParaRPr lang="ru-RU" sz="4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934320" y="5128200"/>
            <a:ext cx="685440" cy="68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62222" lnSpcReduction="1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lt1"/>
                </a:solidFill>
                <a:latin typeface="Univers"/>
              </a:rPr>
              <a:t>Добавить логотип</a:t>
            </a:r>
            <a:endParaRPr lang="ru-RU" sz="18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228600" y="3119760"/>
            <a:ext cx="2883960" cy="2680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18742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3579840" y="5841360"/>
            <a:ext cx="2893320" cy="1700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Univers"/>
              </a:rPr>
              <a:t>Щелкните, чтобы изменить текст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3579840" y="5330880"/>
            <a:ext cx="288396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accent4"/>
                </a:solidFill>
                <a:latin typeface="Times New Roman"/>
              </a:rPr>
              <a:t>Добавьте здесь заголовок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6" name="Прямоугольный треугольник 9"/>
          <p:cNvSpPr/>
          <p:nvPr/>
        </p:nvSpPr>
        <p:spPr>
          <a:xfrm rot="16200000" flipH="1">
            <a:off x="106560" y="-114480"/>
            <a:ext cx="3137040" cy="3355200"/>
          </a:xfrm>
          <a:custGeom>
            <a:avLst/>
            <a:gdLst>
              <a:gd name="textAreaLeft" fmla="*/ 360 w 3137040"/>
              <a:gd name="textAreaRight" fmla="*/ 3137760 w 3137040"/>
              <a:gd name="textAreaTop" fmla="*/ 0 h 3355200"/>
              <a:gd name="textAreaBottom" fmla="*/ 3355560 h 3355200"/>
            </a:gdLst>
            <a:ahLst/>
            <a:cxnLst/>
            <a:rect l="textAreaLeft" t="textAreaTop" r="textAreaRight" b="textAreaBottom"/>
            <a:pathLst>
              <a:path w="7831393" h="10058400">
                <a:moveTo>
                  <a:pt x="0" y="10058400"/>
                </a:moveTo>
                <a:lnTo>
                  <a:pt x="0" y="0"/>
                </a:lnTo>
                <a:lnTo>
                  <a:pt x="7831393" y="10043651"/>
                </a:lnTo>
                <a:lnTo>
                  <a:pt x="0" y="1005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rgbClr val="41596A"/>
              </a:solidFill>
              <a:latin typeface="Univer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body"/>
          </p:nvPr>
        </p:nvSpPr>
        <p:spPr>
          <a:xfrm>
            <a:off x="3352680" y="0"/>
            <a:ext cx="6705360" cy="7772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title"/>
          </p:nvPr>
        </p:nvSpPr>
        <p:spPr>
          <a:xfrm>
            <a:off x="6934320" y="5167440"/>
            <a:ext cx="2868840" cy="70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ts val="4000"/>
              </a:lnSpc>
              <a:buNone/>
            </a:pPr>
            <a:r>
              <a:rPr lang="ru-RU" sz="4800" b="1" strike="noStrike" spc="-1">
                <a:solidFill>
                  <a:schemeClr val="lt1"/>
                </a:solidFill>
                <a:latin typeface="Times New Roman"/>
              </a:rPr>
              <a:t>Изменить </a:t>
            </a:r>
            <a:br>
              <a:rPr sz="4800"/>
            </a:br>
            <a:r>
              <a:rPr lang="ru-RU" sz="4800" b="1" strike="noStrike" spc="-1">
                <a:solidFill>
                  <a:schemeClr val="lt1"/>
                </a:solidFill>
                <a:latin typeface="Times New Roman"/>
              </a:rPr>
              <a:t>Текст</a:t>
            </a:r>
            <a:endParaRPr lang="ru-RU" sz="48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247680" y="4130280"/>
            <a:ext cx="2876040" cy="282312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accent1"/>
                </a:solidFill>
                <a:latin typeface="Univers"/>
              </a:rPr>
              <a:t>Щелкните, чтобы изменить текст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body"/>
          </p:nvPr>
        </p:nvSpPr>
        <p:spPr>
          <a:xfrm>
            <a:off x="247680" y="3619440"/>
            <a:ext cx="286704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accent1"/>
                </a:solidFill>
                <a:latin typeface="Times New Roman"/>
              </a:rPr>
              <a:t>Добавьте здесь заголовок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3579840" y="5694840"/>
            <a:ext cx="2893320" cy="1848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ул. Библиотечная, д. 123 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г. Красноярск, 123456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555-01-00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ivan@typographidesign-10.com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typographidesign-10.com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2" name="PlaceHolder 6"/>
          <p:cNvSpPr>
            <a:spLocks noGrp="1"/>
          </p:cNvSpPr>
          <p:nvPr>
            <p:ph type="body"/>
          </p:nvPr>
        </p:nvSpPr>
        <p:spPr>
          <a:xfrm>
            <a:off x="3579840" y="5184000"/>
            <a:ext cx="2883960" cy="3488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lt1"/>
                </a:solidFill>
                <a:latin typeface="Times New Roman"/>
              </a:rPr>
              <a:t>Контактные данные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3" name="Прямоугольный треугольник 9"/>
          <p:cNvSpPr/>
          <p:nvPr/>
        </p:nvSpPr>
        <p:spPr>
          <a:xfrm rot="16200000" flipH="1">
            <a:off x="106560" y="-114480"/>
            <a:ext cx="3137040" cy="3355200"/>
          </a:xfrm>
          <a:custGeom>
            <a:avLst/>
            <a:gdLst>
              <a:gd name="textAreaLeft" fmla="*/ 360 w 3137040"/>
              <a:gd name="textAreaRight" fmla="*/ 3137760 w 3137040"/>
              <a:gd name="textAreaTop" fmla="*/ 0 h 3355200"/>
              <a:gd name="textAreaBottom" fmla="*/ 3355560 h 3355200"/>
            </a:gdLst>
            <a:ahLst/>
            <a:cxnLst/>
            <a:rect l="textAreaLeft" t="textAreaTop" r="textAreaRight" b="textAreaBottom"/>
            <a:pathLst>
              <a:path w="7831393" h="10058400">
                <a:moveTo>
                  <a:pt x="0" y="10058400"/>
                </a:moveTo>
                <a:lnTo>
                  <a:pt x="0" y="0"/>
                </a:lnTo>
                <a:lnTo>
                  <a:pt x="7831393" y="10043651"/>
                </a:lnTo>
                <a:lnTo>
                  <a:pt x="0" y="1005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rgbClr val="41596A"/>
              </a:solidFill>
              <a:latin typeface="Univer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"/>
          <p:cNvSpPr/>
          <p:nvPr/>
        </p:nvSpPr>
        <p:spPr>
          <a:xfrm>
            <a:off x="6705720" y="3886200"/>
            <a:ext cx="3352320" cy="388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15" name="PlaceHolder 1"/>
          <p:cNvSpPr>
            <a:spLocks noGrp="1"/>
          </p:cNvSpPr>
          <p:nvPr>
            <p:ph type="body"/>
          </p:nvPr>
        </p:nvSpPr>
        <p:spPr>
          <a:xfrm>
            <a:off x="228600" y="5095080"/>
            <a:ext cx="2893320" cy="24483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ct val="15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Univers"/>
              </a:rPr>
              <a:t>Щелкните, чтобы изменить текст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921360" y="5095080"/>
            <a:ext cx="2893320" cy="24483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ct val="15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strike="noStrike" spc="-1">
                <a:solidFill>
                  <a:schemeClr val="lt1"/>
                </a:solidFill>
                <a:latin typeface="Univers"/>
              </a:rPr>
              <a:t>Щелкните, чтобы изменить текст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921360" y="4545000"/>
            <a:ext cx="288396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lt1"/>
                </a:solidFill>
                <a:latin typeface="Times New Roman"/>
              </a:rPr>
              <a:t>Добавьте здесь заголовок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3627720" y="992160"/>
            <a:ext cx="2876040" cy="2751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ct val="15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Univers"/>
              </a:rPr>
              <a:t>Щелкните, чтобы изменить текст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body"/>
          </p:nvPr>
        </p:nvSpPr>
        <p:spPr>
          <a:xfrm>
            <a:off x="3619800" y="518400"/>
            <a:ext cx="286704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accent1"/>
                </a:solidFill>
                <a:latin typeface="Times New Roman"/>
              </a:rPr>
              <a:t>Добавьте здесь заголовок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20" name="PlaceHolder 6"/>
          <p:cNvSpPr>
            <a:spLocks noGrp="1"/>
          </p:cNvSpPr>
          <p:nvPr>
            <p:ph type="body"/>
          </p:nvPr>
        </p:nvSpPr>
        <p:spPr>
          <a:xfrm>
            <a:off x="6705720" y="0"/>
            <a:ext cx="3340800" cy="3885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21" name="PlaceHolder 7"/>
          <p:cNvSpPr>
            <a:spLocks noGrp="1"/>
          </p:cNvSpPr>
          <p:nvPr>
            <p:ph type="body"/>
          </p:nvPr>
        </p:nvSpPr>
        <p:spPr>
          <a:xfrm>
            <a:off x="0" y="0"/>
            <a:ext cx="3355560" cy="3885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22" name="PlaceHolder 8"/>
          <p:cNvSpPr>
            <a:spLocks noGrp="1"/>
          </p:cNvSpPr>
          <p:nvPr>
            <p:ph type="body"/>
          </p:nvPr>
        </p:nvSpPr>
        <p:spPr>
          <a:xfrm>
            <a:off x="3359880" y="3898800"/>
            <a:ext cx="3345480" cy="3885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cxnSp>
        <p:nvCxnSpPr>
          <p:cNvPr id="23" name="Прямая соединительная линия 6"/>
          <p:cNvCxnSpPr/>
          <p:nvPr/>
        </p:nvCxnSpPr>
        <p:spPr>
          <a:xfrm>
            <a:off x="3619440" y="363960"/>
            <a:ext cx="1031400" cy="360"/>
          </a:xfrm>
          <a:prstGeom prst="straightConnector1">
            <a:avLst/>
          </a:prstGeom>
          <a:ln w="25400">
            <a:solidFill>
              <a:srgbClr val="344E62"/>
            </a:solidFill>
          </a:ln>
        </p:spPr>
      </p:cxnSp>
      <p:cxnSp>
        <p:nvCxnSpPr>
          <p:cNvPr id="24" name="Прямая соединительная линия 11"/>
          <p:cNvCxnSpPr/>
          <p:nvPr/>
        </p:nvCxnSpPr>
        <p:spPr>
          <a:xfrm>
            <a:off x="273960" y="4248720"/>
            <a:ext cx="1090800" cy="360"/>
          </a:xfrm>
          <a:prstGeom prst="straightConnector1">
            <a:avLst/>
          </a:prstGeom>
          <a:ln w="25400">
            <a:solidFill>
              <a:srgbClr val="344E62"/>
            </a:solidFill>
          </a:ln>
        </p:spPr>
      </p:cxnSp>
      <p:cxnSp>
        <p:nvCxnSpPr>
          <p:cNvPr id="25" name="Прямая соединительная линия 23"/>
          <p:cNvCxnSpPr/>
          <p:nvPr/>
        </p:nvCxnSpPr>
        <p:spPr>
          <a:xfrm>
            <a:off x="6921000" y="4287960"/>
            <a:ext cx="1031400" cy="360"/>
          </a:xfrm>
          <a:prstGeom prst="straightConnector1">
            <a:avLst/>
          </a:prstGeom>
          <a:ln w="25400">
            <a:solidFill>
              <a:srgbClr val="FFFFFF"/>
            </a:solidFill>
          </a:ln>
        </p:spPr>
      </p:cxnSp>
      <p:sp>
        <p:nvSpPr>
          <p:cNvPr id="26" name="PlaceHolder 9"/>
          <p:cNvSpPr>
            <a:spLocks noGrp="1"/>
          </p:cNvSpPr>
          <p:nvPr>
            <p:ph type="title"/>
          </p:nvPr>
        </p:nvSpPr>
        <p:spPr>
          <a:xfrm>
            <a:off x="228600" y="4547880"/>
            <a:ext cx="2882880" cy="3596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accent1"/>
                </a:solidFill>
                <a:latin typeface="Times New Roman"/>
              </a:rPr>
              <a:t>Образец заголовка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1"/>
          <p:cNvSpPr/>
          <p:nvPr/>
        </p:nvSpPr>
        <p:spPr>
          <a:xfrm>
            <a:off x="0" y="3708360"/>
            <a:ext cx="3368160" cy="4063680"/>
          </a:xfrm>
          <a:prstGeom prst="rect">
            <a:avLst/>
          </a:prstGeom>
          <a:solidFill>
            <a:srgbClr val="344E62"/>
          </a:solidFill>
          <a:ln>
            <a:solidFill>
              <a:srgbClr val="2639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cxnSp>
        <p:nvCxnSpPr>
          <p:cNvPr id="28" name="Прямая соединительная линия 4"/>
          <p:cNvCxnSpPr/>
          <p:nvPr/>
        </p:nvCxnSpPr>
        <p:spPr>
          <a:xfrm>
            <a:off x="3598200" y="358920"/>
            <a:ext cx="1031400" cy="360"/>
          </a:xfrm>
          <a:prstGeom prst="straightConnector1">
            <a:avLst/>
          </a:prstGeom>
          <a:ln w="25400">
            <a:solidFill>
              <a:srgbClr val="344E62"/>
            </a:solidFill>
          </a:ln>
        </p:spPr>
      </p:cxnSp>
      <p:cxnSp>
        <p:nvCxnSpPr>
          <p:cNvPr id="29" name="Прямая соединительная линия 5"/>
          <p:cNvCxnSpPr/>
          <p:nvPr/>
        </p:nvCxnSpPr>
        <p:spPr>
          <a:xfrm>
            <a:off x="236520" y="4063680"/>
            <a:ext cx="1031400" cy="360"/>
          </a:xfrm>
          <a:prstGeom prst="straightConnector1">
            <a:avLst/>
          </a:prstGeom>
          <a:ln w="25400">
            <a:solidFill>
              <a:srgbClr val="FFFFFF"/>
            </a:solidFill>
          </a:ln>
        </p:spPr>
      </p:cxnSp>
      <p:sp>
        <p:nvSpPr>
          <p:cNvPr id="30" name="PlaceHolder 1"/>
          <p:cNvSpPr>
            <a:spLocks noGrp="1"/>
          </p:cNvSpPr>
          <p:nvPr>
            <p:ph type="body"/>
          </p:nvPr>
        </p:nvSpPr>
        <p:spPr>
          <a:xfrm>
            <a:off x="230760" y="5241600"/>
            <a:ext cx="2893320" cy="2301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Щелкните, чтобы изменить текст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598200" y="915480"/>
            <a:ext cx="2893320" cy="25257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Univers"/>
              </a:rPr>
              <a:t>Щелкните, чтобы изменить текст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598200" y="405000"/>
            <a:ext cx="288396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51">
                <a:solidFill>
                  <a:srgbClr val="192B39"/>
                </a:solidFill>
                <a:latin typeface="Times New Roman"/>
              </a:rPr>
              <a:t>Добавьте здесь заголовок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3352680" y="3708360"/>
            <a:ext cx="6705360" cy="406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935040" y="915480"/>
            <a:ext cx="2893320" cy="25257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Univers"/>
              </a:rPr>
              <a:t>Щелкните, чтобы изменить текст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35" name="PlaceHolder 6"/>
          <p:cNvSpPr>
            <a:spLocks noGrp="1"/>
          </p:cNvSpPr>
          <p:nvPr>
            <p:ph type="body"/>
          </p:nvPr>
        </p:nvSpPr>
        <p:spPr>
          <a:xfrm>
            <a:off x="0" y="0"/>
            <a:ext cx="3352320" cy="370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36" name="PlaceHolder 7"/>
          <p:cNvSpPr>
            <a:spLocks noGrp="1"/>
          </p:cNvSpPr>
          <p:nvPr>
            <p:ph type="title"/>
          </p:nvPr>
        </p:nvSpPr>
        <p:spPr>
          <a:xfrm>
            <a:off x="228600" y="4547880"/>
            <a:ext cx="2882880" cy="3596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lt1"/>
                </a:solidFill>
                <a:latin typeface="Times New Roman"/>
              </a:rPr>
              <a:t>Образец заголовка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body"/>
          </p:nvPr>
        </p:nvSpPr>
        <p:spPr>
          <a:xfrm>
            <a:off x="3352680" y="0"/>
            <a:ext cx="6705360" cy="7772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6934320" y="5907600"/>
            <a:ext cx="2868840" cy="70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ts val="4000"/>
              </a:lnSpc>
              <a:buNone/>
            </a:pPr>
            <a:r>
              <a:rPr lang="ru-RU" sz="4400" b="1" strike="noStrike" spc="-1">
                <a:solidFill>
                  <a:schemeClr val="lt1"/>
                </a:solidFill>
                <a:latin typeface="Times New Roman"/>
              </a:rPr>
              <a:t>Изменить </a:t>
            </a:r>
            <a:br>
              <a:rPr sz="4400"/>
            </a:br>
            <a:r>
              <a:rPr lang="ru-RU" sz="4400" b="1" strike="noStrike" spc="-1">
                <a:solidFill>
                  <a:schemeClr val="lt1"/>
                </a:solidFill>
                <a:latin typeface="Times New Roman"/>
              </a:rPr>
              <a:t>Текст</a:t>
            </a:r>
            <a:endParaRPr lang="ru-RU" sz="4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934320" y="5128200"/>
            <a:ext cx="685440" cy="68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62222" lnSpcReduction="1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lt1"/>
                </a:solidFill>
                <a:latin typeface="Univers"/>
              </a:rPr>
              <a:t>Добавить логотип</a:t>
            </a:r>
            <a:endParaRPr lang="ru-RU" sz="18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228600" y="3119760"/>
            <a:ext cx="2883960" cy="2680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18742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3579840" y="5841360"/>
            <a:ext cx="2893320" cy="1700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Univers"/>
              </a:rPr>
              <a:t>Щелкните, чтобы изменить текст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579840" y="5330880"/>
            <a:ext cx="288396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accent4"/>
                </a:solidFill>
                <a:latin typeface="Times New Roman"/>
              </a:rPr>
              <a:t>Добавьте здесь заголовок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43" name="Прямоугольный треугольник 9"/>
          <p:cNvSpPr/>
          <p:nvPr/>
        </p:nvSpPr>
        <p:spPr>
          <a:xfrm rot="16200000" flipH="1">
            <a:off x="106560" y="-114480"/>
            <a:ext cx="3137040" cy="3355200"/>
          </a:xfrm>
          <a:custGeom>
            <a:avLst/>
            <a:gdLst>
              <a:gd name="textAreaLeft" fmla="*/ 360 w 3137040"/>
              <a:gd name="textAreaRight" fmla="*/ 3137760 w 3137040"/>
              <a:gd name="textAreaTop" fmla="*/ 0 h 3355200"/>
              <a:gd name="textAreaBottom" fmla="*/ 3355560 h 3355200"/>
            </a:gdLst>
            <a:ahLst/>
            <a:cxnLst/>
            <a:rect l="textAreaLeft" t="textAreaTop" r="textAreaRight" b="textAreaBottom"/>
            <a:pathLst>
              <a:path w="7831393" h="10058400">
                <a:moveTo>
                  <a:pt x="0" y="10058400"/>
                </a:moveTo>
                <a:lnTo>
                  <a:pt x="0" y="0"/>
                </a:lnTo>
                <a:lnTo>
                  <a:pt x="7831393" y="10043651"/>
                </a:lnTo>
                <a:lnTo>
                  <a:pt x="0" y="1005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rgbClr val="41596A"/>
              </a:solidFill>
              <a:latin typeface="Univer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1"/>
          <p:cNvSpPr/>
          <p:nvPr/>
        </p:nvSpPr>
        <p:spPr>
          <a:xfrm>
            <a:off x="0" y="3708360"/>
            <a:ext cx="3368160" cy="4063680"/>
          </a:xfrm>
          <a:prstGeom prst="rect">
            <a:avLst/>
          </a:prstGeom>
          <a:solidFill>
            <a:srgbClr val="344E62"/>
          </a:solidFill>
          <a:ln>
            <a:solidFill>
              <a:srgbClr val="2639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cxnSp>
        <p:nvCxnSpPr>
          <p:cNvPr id="45" name="Прямая соединительная линия 4"/>
          <p:cNvCxnSpPr/>
          <p:nvPr/>
        </p:nvCxnSpPr>
        <p:spPr>
          <a:xfrm>
            <a:off x="3598200" y="358920"/>
            <a:ext cx="1031400" cy="360"/>
          </a:xfrm>
          <a:prstGeom prst="straightConnector1">
            <a:avLst/>
          </a:prstGeom>
          <a:ln w="25400">
            <a:solidFill>
              <a:srgbClr val="344E62"/>
            </a:solidFill>
          </a:ln>
        </p:spPr>
      </p:cxnSp>
      <p:cxnSp>
        <p:nvCxnSpPr>
          <p:cNvPr id="46" name="Прямая соединительная линия 5"/>
          <p:cNvCxnSpPr/>
          <p:nvPr/>
        </p:nvCxnSpPr>
        <p:spPr>
          <a:xfrm>
            <a:off x="236520" y="4063680"/>
            <a:ext cx="1031400" cy="360"/>
          </a:xfrm>
          <a:prstGeom prst="straightConnector1">
            <a:avLst/>
          </a:prstGeom>
          <a:ln w="25400">
            <a:solidFill>
              <a:srgbClr val="FFFFFF"/>
            </a:solidFill>
          </a:ln>
        </p:spPr>
      </p:cxnSp>
      <p:sp>
        <p:nvSpPr>
          <p:cNvPr id="47" name="PlaceHolder 1"/>
          <p:cNvSpPr>
            <a:spLocks noGrp="1"/>
          </p:cNvSpPr>
          <p:nvPr>
            <p:ph type="body"/>
          </p:nvPr>
        </p:nvSpPr>
        <p:spPr>
          <a:xfrm>
            <a:off x="230760" y="5241600"/>
            <a:ext cx="2893320" cy="2301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Щелкните, чтобы изменить текст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3598200" y="915480"/>
            <a:ext cx="2893320" cy="25257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Univers"/>
              </a:rPr>
              <a:t>Щелкните, чтобы изменить текст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3598200" y="405000"/>
            <a:ext cx="288396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51">
                <a:solidFill>
                  <a:srgbClr val="192B39"/>
                </a:solidFill>
                <a:latin typeface="Times New Roman"/>
              </a:rPr>
              <a:t>Добавьте здесь заголовок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3352680" y="3708360"/>
            <a:ext cx="6705360" cy="406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51" name="PlaceHolder 5"/>
          <p:cNvSpPr>
            <a:spLocks noGrp="1"/>
          </p:cNvSpPr>
          <p:nvPr>
            <p:ph type="body"/>
          </p:nvPr>
        </p:nvSpPr>
        <p:spPr>
          <a:xfrm>
            <a:off x="6935040" y="915480"/>
            <a:ext cx="2893320" cy="25257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Univers"/>
              </a:rPr>
              <a:t>Щелкните, чтобы изменить текст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52" name="PlaceHolder 6"/>
          <p:cNvSpPr>
            <a:spLocks noGrp="1"/>
          </p:cNvSpPr>
          <p:nvPr>
            <p:ph type="body"/>
          </p:nvPr>
        </p:nvSpPr>
        <p:spPr>
          <a:xfrm>
            <a:off x="0" y="0"/>
            <a:ext cx="3352320" cy="370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53" name="PlaceHolder 7"/>
          <p:cNvSpPr>
            <a:spLocks noGrp="1"/>
          </p:cNvSpPr>
          <p:nvPr>
            <p:ph type="title"/>
          </p:nvPr>
        </p:nvSpPr>
        <p:spPr>
          <a:xfrm>
            <a:off x="228600" y="4547880"/>
            <a:ext cx="2882880" cy="3596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lt1"/>
                </a:solidFill>
                <a:latin typeface="Times New Roman"/>
              </a:rPr>
              <a:t>Образец заголовка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body"/>
          </p:nvPr>
        </p:nvSpPr>
        <p:spPr>
          <a:xfrm>
            <a:off x="3352680" y="0"/>
            <a:ext cx="6705360" cy="7772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Седьмой уровень структуры</a:t>
            </a:r>
          </a:p>
        </p:txBody>
      </p:sp>
      <p:sp>
        <p:nvSpPr>
          <p:cNvPr id="55" name="PlaceHolder 2"/>
          <p:cNvSpPr>
            <a:spLocks noGrp="1"/>
          </p:cNvSpPr>
          <p:nvPr>
            <p:ph type="title"/>
          </p:nvPr>
        </p:nvSpPr>
        <p:spPr>
          <a:xfrm>
            <a:off x="6934320" y="5167440"/>
            <a:ext cx="2868840" cy="70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ts val="4000"/>
              </a:lnSpc>
              <a:buNone/>
            </a:pPr>
            <a:r>
              <a:rPr lang="ru-RU" sz="4800" b="1" strike="noStrike" spc="-1">
                <a:solidFill>
                  <a:schemeClr val="lt1"/>
                </a:solidFill>
                <a:latin typeface="Times New Roman"/>
              </a:rPr>
              <a:t>Изменить </a:t>
            </a:r>
            <a:br>
              <a:rPr sz="4800"/>
            </a:br>
            <a:r>
              <a:rPr lang="ru-RU" sz="4800" b="1" strike="noStrike" spc="-1">
                <a:solidFill>
                  <a:schemeClr val="lt1"/>
                </a:solidFill>
                <a:latin typeface="Times New Roman"/>
              </a:rPr>
              <a:t>Текст</a:t>
            </a:r>
            <a:endParaRPr lang="ru-RU" sz="48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247680" y="4130280"/>
            <a:ext cx="2876040" cy="282312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accent1"/>
                </a:solidFill>
                <a:latin typeface="Univers"/>
              </a:rPr>
              <a:t>Щелкните, чтобы изменить текст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247680" y="3619440"/>
            <a:ext cx="286704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accent1"/>
                </a:solidFill>
                <a:latin typeface="Times New Roman"/>
              </a:rPr>
              <a:t>Добавьте здесь заголовок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3579840" y="5694840"/>
            <a:ext cx="2893320" cy="1848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ул. Библиотечная, д. 123 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г. Красноярск, 123456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555-01-00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ivan@typographidesign-10.com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0" strike="noStrike" spc="-1">
                <a:solidFill>
                  <a:schemeClr val="lt1"/>
                </a:solidFill>
                <a:latin typeface="Univers"/>
              </a:rPr>
              <a:t>typographidesign-10.com</a:t>
            </a: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body"/>
          </p:nvPr>
        </p:nvSpPr>
        <p:spPr>
          <a:xfrm>
            <a:off x="3579840" y="5184000"/>
            <a:ext cx="2883960" cy="3488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lt1"/>
                </a:solidFill>
                <a:latin typeface="Times New Roman"/>
              </a:rPr>
              <a:t>Контактные данные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60" name="Прямоугольный треугольник 9"/>
          <p:cNvSpPr/>
          <p:nvPr/>
        </p:nvSpPr>
        <p:spPr>
          <a:xfrm rot="16200000" flipH="1">
            <a:off x="106560" y="-114480"/>
            <a:ext cx="3137040" cy="3355200"/>
          </a:xfrm>
          <a:custGeom>
            <a:avLst/>
            <a:gdLst>
              <a:gd name="textAreaLeft" fmla="*/ 360 w 3137040"/>
              <a:gd name="textAreaRight" fmla="*/ 3137760 w 3137040"/>
              <a:gd name="textAreaTop" fmla="*/ 0 h 3355200"/>
              <a:gd name="textAreaBottom" fmla="*/ 3355560 h 3355200"/>
            </a:gdLst>
            <a:ahLst/>
            <a:cxnLst/>
            <a:rect l="textAreaLeft" t="textAreaTop" r="textAreaRight" b="textAreaBottom"/>
            <a:pathLst>
              <a:path w="7831393" h="10058400">
                <a:moveTo>
                  <a:pt x="0" y="10058400"/>
                </a:moveTo>
                <a:lnTo>
                  <a:pt x="0" y="0"/>
                </a:lnTo>
                <a:lnTo>
                  <a:pt x="7831393" y="10043651"/>
                </a:lnTo>
                <a:lnTo>
                  <a:pt x="0" y="1005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rgbClr val="41596A"/>
              </a:solidFill>
              <a:latin typeface="Univer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hyperlink" Target="mailto:pravo-gk@mail.ru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402000" y="884520"/>
            <a:ext cx="5901120" cy="2185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ts val="4000"/>
              </a:lnSpc>
              <a:buNone/>
            </a:pPr>
            <a:r>
              <a:rPr lang="ru-RU" sz="4800" b="0" strike="noStrike" spc="-151">
                <a:solidFill>
                  <a:srgbClr val="002060"/>
                </a:solidFill>
                <a:latin typeface="Times New Roman"/>
                <a:ea typeface="HGPMinchoE"/>
              </a:rPr>
              <a:t>Первая юридическая компания Екатерины       Крупской</a:t>
            </a:r>
            <a:endParaRPr lang="ru-RU" sz="4800" b="0" strike="noStrike" spc="-1">
              <a:solidFill>
                <a:schemeClr val="dk1"/>
              </a:solidFill>
              <a:latin typeface="Univers"/>
            </a:endParaRPr>
          </a:p>
        </p:txBody>
      </p:sp>
      <p:pic>
        <p:nvPicPr>
          <p:cNvPr id="68" name="Рисунок 35" descr="у ратуши"/>
          <p:cNvPicPr/>
          <p:nvPr/>
        </p:nvPicPr>
        <p:blipFill>
          <a:blip r:embed="rId3"/>
          <a:srcRect l="16665" r="16665"/>
          <a:stretch/>
        </p:blipFill>
        <p:spPr>
          <a:xfrm>
            <a:off x="3323160" y="-24120"/>
            <a:ext cx="6750000" cy="6750000"/>
          </a:xfrm>
          <a:prstGeom prst="rect">
            <a:avLst/>
          </a:prstGeom>
          <a:ln w="0">
            <a:noFill/>
          </a:ln>
        </p:spPr>
      </p:pic>
      <p:sp>
        <p:nvSpPr>
          <p:cNvPr id="69" name="PlaceHolder 2"/>
          <p:cNvSpPr>
            <a:spLocks noGrp="1"/>
          </p:cNvSpPr>
          <p:nvPr>
            <p:ph type="subTitle"/>
          </p:nvPr>
        </p:nvSpPr>
        <p:spPr>
          <a:xfrm rot="10800000">
            <a:off x="9803520" y="6933960"/>
            <a:ext cx="896400" cy="9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20000"/>
          </a:bodyPr>
          <a:lstStyle/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600" b="0" strike="noStrike" spc="-1">
                <a:solidFill>
                  <a:srgbClr val="D4D9DD"/>
                </a:solidFill>
                <a:latin typeface="Univers"/>
              </a:rPr>
              <a:t>ИЕ ПАРТНЕРЫ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228600" y="2527920"/>
            <a:ext cx="2883960" cy="2680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 </a:t>
            </a:r>
            <a:r>
              <a:rPr lang="ru-RU" sz="2400" b="1" strike="noStrike" spc="-1" dirty="0">
                <a:solidFill>
                  <a:schemeClr val="dk1"/>
                </a:solidFill>
                <a:latin typeface="Times New Roman"/>
              </a:rPr>
              <a:t>Мы стремимся защищать ваши права и боремся за справедливость. </a:t>
            </a:r>
            <a:endParaRPr lang="ru-RU" sz="2400" b="1" strike="noStrike" spc="-1" dirty="0">
              <a:solidFill>
                <a:schemeClr val="dk1"/>
              </a:solidFill>
              <a:latin typeface="Univers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1595520" y="6480360"/>
            <a:ext cx="1776960" cy="10623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 fontScale="62053" lnSpcReduction="20000"/>
          </a:bodyPr>
          <a:lstStyle/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strike="noStrike" spc="-1">
                <a:solidFill>
                  <a:schemeClr val="lt1"/>
                </a:solidFill>
                <a:latin typeface="Univers"/>
              </a:rPr>
              <a:t>ул. Библиотечная, д. 123 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strike="noStrike" spc="-1">
                <a:solidFill>
                  <a:schemeClr val="lt1"/>
                </a:solidFill>
                <a:latin typeface="Univers"/>
              </a:rPr>
              <a:t>г. Красноярск, 123456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strike="noStrike" spc="-1">
                <a:solidFill>
                  <a:schemeClr val="lt1"/>
                </a:solidFill>
                <a:latin typeface="Univers"/>
              </a:rPr>
              <a:t>555-01-00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strike="noStrike" spc="-1">
                <a:solidFill>
                  <a:schemeClr val="lt1"/>
                </a:solidFill>
                <a:latin typeface="Univers"/>
              </a:rPr>
              <a:t>info@contosoandcontoso.com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strike="noStrike" spc="-1">
                <a:solidFill>
                  <a:schemeClr val="lt1"/>
                </a:solidFill>
                <a:latin typeface="Univers"/>
              </a:rPr>
              <a:t>contosoandcontoso.com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72" name="Прямоугольный треугольник 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388320" y="1087200"/>
            <a:ext cx="6685200" cy="6685200"/>
          </a:xfrm>
          <a:prstGeom prst="rtTriangle">
            <a:avLst/>
          </a:prstGeom>
          <a:solidFill>
            <a:srgbClr val="E4D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73" name="Прямоугольный треугольник 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3322080" y="3093120"/>
            <a:ext cx="4678920" cy="4678920"/>
          </a:xfrm>
          <a:prstGeom prst="rtTriangle">
            <a:avLst/>
          </a:prstGeom>
          <a:solidFill>
            <a:srgbClr val="F2E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74" name="Прямоугольный треугольник 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717520" y="1220760"/>
            <a:ext cx="4484160" cy="4215960"/>
          </a:xfrm>
          <a:prstGeom prst="rtTriangle">
            <a:avLst/>
          </a:prstGeom>
          <a:solidFill>
            <a:srgbClr val="E4D0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cxnSp>
        <p:nvCxnSpPr>
          <p:cNvPr id="75" name="Прямая соединительная линия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32040" y="2527920"/>
            <a:ext cx="1477800" cy="360"/>
          </a:xfrm>
          <a:prstGeom prst="straightConnector1">
            <a:avLst/>
          </a:prstGeom>
          <a:ln w="25400">
            <a:solidFill>
              <a:srgbClr val="344E62"/>
            </a:solidFill>
          </a:ln>
        </p:spPr>
      </p:cxnSp>
      <p:cxnSp>
        <p:nvCxnSpPr>
          <p:cNvPr id="76" name="Прямая соединительная линия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32040" y="5220360"/>
            <a:ext cx="1477800" cy="360"/>
          </a:xfrm>
          <a:prstGeom prst="straightConnector1">
            <a:avLst/>
          </a:prstGeom>
          <a:ln w="25400">
            <a:solidFill>
              <a:srgbClr val="344E62"/>
            </a:solidFill>
          </a:ln>
        </p:spPr>
      </p:cxnSp>
      <p:cxnSp>
        <p:nvCxnSpPr>
          <p:cNvPr id="77" name="Прямая соединительная линия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480" y="4966560"/>
            <a:ext cx="1003680" cy="360"/>
          </a:xfrm>
          <a:prstGeom prst="straightConnector1">
            <a:avLst/>
          </a:prstGeom>
          <a:ln w="25400">
            <a:solidFill>
              <a:srgbClr val="FFFFFF"/>
            </a:solidFill>
          </a:ln>
        </p:spPr>
      </p:cxnSp>
      <p:pic>
        <p:nvPicPr>
          <p:cNvPr id="78" name="Рисунок 22"/>
          <p:cNvPicPr/>
          <p:nvPr/>
        </p:nvPicPr>
        <p:blipFill>
          <a:blip r:embed="rId4"/>
          <a:stretch/>
        </p:blipFill>
        <p:spPr>
          <a:xfrm>
            <a:off x="516600" y="5528160"/>
            <a:ext cx="2212920" cy="1936080"/>
          </a:xfrm>
          <a:prstGeom prst="rect">
            <a:avLst/>
          </a:prstGeom>
          <a:ln w="0">
            <a:noFill/>
          </a:ln>
        </p:spPr>
      </p:pic>
      <p:sp>
        <p:nvSpPr>
          <p:cNvPr id="79" name="Равнобедренный треугольник 7"/>
          <p:cNvSpPr/>
          <p:nvPr/>
        </p:nvSpPr>
        <p:spPr>
          <a:xfrm flipH="1" flipV="1">
            <a:off x="-84960" y="19800"/>
            <a:ext cx="3427920" cy="1727640"/>
          </a:xfrm>
          <a:prstGeom prst="triangle">
            <a:avLst>
              <a:gd name="adj" fmla="val 41167"/>
            </a:avLst>
          </a:prstGeom>
          <a:solidFill>
            <a:srgbClr val="E4D0B5"/>
          </a:solidFill>
          <a:ln>
            <a:solidFill>
              <a:srgbClr val="EBD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80" name="Равнобедренный треугольник 11"/>
          <p:cNvSpPr/>
          <p:nvPr/>
        </p:nvSpPr>
        <p:spPr>
          <a:xfrm>
            <a:off x="1892880" y="20520"/>
            <a:ext cx="1459440" cy="1739160"/>
          </a:xfrm>
          <a:prstGeom prst="triangle">
            <a:avLst>
              <a:gd name="adj" fmla="val 100000"/>
            </a:avLst>
          </a:prstGeom>
          <a:solidFill>
            <a:srgbClr val="E4D0B5"/>
          </a:solidFill>
          <a:ln>
            <a:solidFill>
              <a:srgbClr val="E4D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81" name="Равнобедренный треугольник 12"/>
          <p:cNvSpPr/>
          <p:nvPr/>
        </p:nvSpPr>
        <p:spPr>
          <a:xfrm flipV="1">
            <a:off x="1795680" y="1629720"/>
            <a:ext cx="1540800" cy="1440720"/>
          </a:xfrm>
          <a:prstGeom prst="triangle">
            <a:avLst>
              <a:gd name="adj" fmla="val 98897"/>
            </a:avLst>
          </a:prstGeom>
          <a:solidFill>
            <a:srgbClr val="E4D0B5"/>
          </a:solidFill>
          <a:ln>
            <a:solidFill>
              <a:srgbClr val="E4D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82" name="TextBox 3"/>
          <p:cNvSpPr/>
          <p:nvPr/>
        </p:nvSpPr>
        <p:spPr>
          <a:xfrm>
            <a:off x="3506400" y="5310360"/>
            <a:ext cx="622332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4000" b="1" strike="noStrike" spc="-1" dirty="0">
                <a:solidFill>
                  <a:schemeClr val="dk1"/>
                </a:solidFill>
                <a:latin typeface="Times New Roman"/>
              </a:rPr>
              <a:t>Первая юридическая компания Екатерины</a:t>
            </a:r>
            <a:endParaRPr lang="ru-RU" sz="4000" b="1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4000" b="1" strike="noStrike" spc="-1" dirty="0">
                <a:solidFill>
                  <a:schemeClr val="dk1"/>
                </a:solidFill>
                <a:latin typeface="Times New Roman"/>
              </a:rPr>
              <a:t> Крупской</a:t>
            </a:r>
            <a:endParaRPr lang="ru-RU" sz="4000" b="1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"/>
          <p:cNvPicPr/>
          <p:nvPr/>
        </p:nvPicPr>
        <p:blipFill>
          <a:blip r:embed="rId2"/>
          <a:srcRect t="17401" b="17401"/>
          <a:stretch/>
        </p:blipFill>
        <p:spPr>
          <a:xfrm>
            <a:off x="0" y="18360"/>
            <a:ext cx="10058040" cy="777204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256280" y="1316520"/>
            <a:ext cx="5546880" cy="6745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ts val="4000"/>
              </a:lnSpc>
              <a:buNone/>
            </a:pPr>
            <a:r>
              <a:rPr lang="ru-RU" sz="2800" b="1" strike="noStrike" spc="-1" dirty="0">
                <a:solidFill>
                  <a:schemeClr val="lt1"/>
                </a:solidFill>
                <a:latin typeface="Times New Roman"/>
              </a:rPr>
              <a:t>Руководитель первой юридической компании Екатерины Крупской с 2015 года</a:t>
            </a:r>
            <a:br>
              <a:rPr sz="2800" dirty="0"/>
            </a:br>
            <a:r>
              <a:rPr lang="ru-RU" sz="2400" b="1" strike="noStrike" spc="-1" dirty="0">
                <a:solidFill>
                  <a:schemeClr val="lt1"/>
                </a:solidFill>
                <a:latin typeface="Times New Roman"/>
              </a:rPr>
              <a:t> .  Преподаватель ГПП</a:t>
            </a:r>
            <a:br>
              <a:rPr sz="2400" dirty="0"/>
            </a:br>
            <a:r>
              <a:rPr lang="ru-RU" sz="2400" b="1" strike="noStrike" spc="-1" dirty="0">
                <a:solidFill>
                  <a:schemeClr val="lt1"/>
                </a:solidFill>
                <a:latin typeface="Times New Roman"/>
              </a:rPr>
              <a:t> .  Психолог</a:t>
            </a:r>
            <a:br>
              <a:rPr sz="2400" dirty="0"/>
            </a:br>
            <a:r>
              <a:rPr lang="ru-RU" sz="2400" b="1" strike="noStrike" spc="-1" dirty="0">
                <a:solidFill>
                  <a:schemeClr val="lt1"/>
                </a:solidFill>
                <a:latin typeface="Times New Roman"/>
              </a:rPr>
              <a:t> .  Медиатор</a:t>
            </a:r>
            <a:br>
              <a:rPr sz="2400" dirty="0"/>
            </a:br>
            <a:r>
              <a:rPr lang="ru-RU" sz="2400" b="1" strike="noStrike" spc="-1" dirty="0">
                <a:solidFill>
                  <a:schemeClr val="lt1"/>
                </a:solidFill>
                <a:latin typeface="Times New Roman"/>
              </a:rPr>
              <a:t> </a:t>
            </a:r>
            <a:r>
              <a:rPr lang="ru-RU" sz="2400" b="1" strike="noStrike" spc="-1">
                <a:solidFill>
                  <a:schemeClr val="lt1"/>
                </a:solidFill>
                <a:latin typeface="Times New Roman"/>
              </a:rPr>
              <a:t>.  Член </a:t>
            </a:r>
            <a:r>
              <a:rPr lang="ru-RU" sz="2400" b="1" strike="noStrike" spc="-1" dirty="0">
                <a:solidFill>
                  <a:schemeClr val="lt1"/>
                </a:solidFill>
                <a:latin typeface="Times New Roman"/>
              </a:rPr>
              <a:t>торгово-Промышленной        Палаты Смоленской области</a:t>
            </a:r>
            <a:endParaRPr lang="ru-RU" sz="2400" b="0" strike="noStrike" spc="-1" dirty="0">
              <a:solidFill>
                <a:schemeClr val="dk1"/>
              </a:solidFill>
              <a:latin typeface="Univers"/>
            </a:endParaRPr>
          </a:p>
        </p:txBody>
      </p:sp>
      <p:pic>
        <p:nvPicPr>
          <p:cNvPr id="85" name="Рисунок 1"/>
          <p:cNvPicPr/>
          <p:nvPr/>
        </p:nvPicPr>
        <p:blipFill>
          <a:blip r:embed="rId3"/>
          <a:srcRect l="16679" r="16679"/>
          <a:stretch/>
        </p:blipFill>
        <p:spPr>
          <a:xfrm rot="10800000" flipH="1">
            <a:off x="393120" y="5509440"/>
            <a:ext cx="45360" cy="493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9803880" y="7368480"/>
            <a:ext cx="45360" cy="45360"/>
          </a:xfrm>
          <a:prstGeom prst="rect">
            <a:avLst/>
          </a:prstGeom>
          <a:noFill/>
          <a:ln w="0">
            <a:noFill/>
          </a:ln>
        </p:spPr>
        <p:txBody>
          <a:bodyPr lIns="91440" tIns="22680" rIns="91440" bIns="22680" anchor="t">
            <a:normAutofit fontScale="25000" lnSpcReduction="20000"/>
          </a:bodyPr>
          <a:lstStyle/>
          <a:p>
            <a:pPr algn="ctr"/>
            <a:endParaRPr lang="ru-RU" sz="1600" b="0" strike="noStrike" spc="-1">
              <a:solidFill>
                <a:srgbClr val="D4D9DD"/>
              </a:solidFill>
              <a:latin typeface="Univers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3224520" y="6048000"/>
            <a:ext cx="2550240" cy="136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344E62"/>
                </a:solidFill>
                <a:latin typeface="Times New Roman"/>
              </a:rPr>
              <a:t>Индивидуальный </a:t>
            </a:r>
            <a:endParaRPr lang="ru-RU" sz="20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344E62"/>
                </a:solidFill>
                <a:latin typeface="Times New Roman"/>
              </a:rPr>
              <a:t>подход к каждому клиенту</a:t>
            </a:r>
            <a:endParaRPr lang="ru-RU" sz="2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/>
          </p:nvPr>
        </p:nvSpPr>
        <p:spPr>
          <a:xfrm>
            <a:off x="393120" y="6226200"/>
            <a:ext cx="1996920" cy="13154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3A5266"/>
                </a:solidFill>
                <a:latin typeface="Times New Roman"/>
              </a:rPr>
              <a:t>  10 лет   успешной </a:t>
            </a:r>
            <a:endParaRPr lang="ru-RU" sz="2400" b="0" strike="noStrike" spc="-1" dirty="0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3A5266"/>
                </a:solidFill>
                <a:latin typeface="Times New Roman"/>
              </a:rPr>
              <a:t>  работы</a:t>
            </a:r>
            <a:endParaRPr lang="ru-RU" sz="2400" b="0" strike="noStrike" spc="-1" dirty="0">
              <a:solidFill>
                <a:schemeClr val="dk1"/>
              </a:solidFill>
              <a:latin typeface="Univers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/>
          </p:nvPr>
        </p:nvSpPr>
        <p:spPr>
          <a:xfrm>
            <a:off x="2117520" y="272880"/>
            <a:ext cx="5004720" cy="7534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strike="noStrike" spc="-1">
                <a:solidFill>
                  <a:schemeClr val="accent4"/>
                </a:solidFill>
                <a:latin typeface="Times New Roman"/>
              </a:rPr>
              <a:t>                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chemeClr val="accent4"/>
                </a:solidFill>
                <a:latin typeface="Bahnschrift SemiLight"/>
              </a:rPr>
              <a:t>   </a:t>
            </a:r>
            <a:endParaRPr lang="ru-RU" sz="32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90" name="TextBox 9"/>
          <p:cNvSpPr/>
          <p:nvPr/>
        </p:nvSpPr>
        <p:spPr>
          <a:xfrm>
            <a:off x="6806880" y="6226200"/>
            <a:ext cx="21765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Работаем по всей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России и за            рубежом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Блок-схема: узел 13"/>
          <p:cNvSpPr/>
          <p:nvPr/>
        </p:nvSpPr>
        <p:spPr>
          <a:xfrm>
            <a:off x="183960" y="5839200"/>
            <a:ext cx="1756800" cy="1702440"/>
          </a:xfrm>
          <a:prstGeom prst="flowChartConnector">
            <a:avLst/>
          </a:prstGeom>
          <a:noFill/>
          <a:ln>
            <a:solidFill>
              <a:srgbClr val="111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92" name="Блок-схема: узел 18"/>
          <p:cNvSpPr/>
          <p:nvPr/>
        </p:nvSpPr>
        <p:spPr>
          <a:xfrm>
            <a:off x="6641280" y="5775120"/>
            <a:ext cx="2454120" cy="1766520"/>
          </a:xfrm>
          <a:prstGeom prst="flowChartConnector">
            <a:avLst/>
          </a:prstGeom>
          <a:noFill/>
          <a:ln>
            <a:solidFill>
              <a:srgbClr val="111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93" name="Овал 20"/>
          <p:cNvSpPr/>
          <p:nvPr/>
        </p:nvSpPr>
        <p:spPr>
          <a:xfrm>
            <a:off x="3015360" y="5839200"/>
            <a:ext cx="2406600" cy="1702440"/>
          </a:xfrm>
          <a:prstGeom prst="ellipse">
            <a:avLst/>
          </a:prstGeom>
          <a:noFill/>
          <a:ln>
            <a:solidFill>
              <a:srgbClr val="111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Univers"/>
            </a:endParaRPr>
          </a:p>
        </p:txBody>
      </p:sp>
      <p:pic>
        <p:nvPicPr>
          <p:cNvPr id="94" name="Рисунок 23"/>
          <p:cNvPicPr/>
          <p:nvPr/>
        </p:nvPicPr>
        <p:blipFill>
          <a:blip r:embed="rId4"/>
          <a:stretch/>
        </p:blipFill>
        <p:spPr>
          <a:xfrm>
            <a:off x="547920" y="728640"/>
            <a:ext cx="3192120" cy="47923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Рисунок 8"/>
          <p:cNvPicPr/>
          <p:nvPr/>
        </p:nvPicPr>
        <p:blipFill>
          <a:blip r:embed="rId2"/>
          <a:srcRect t="17401" b="17401"/>
          <a:stretch/>
        </p:blipFill>
        <p:spPr>
          <a:xfrm>
            <a:off x="0" y="0"/>
            <a:ext cx="10058040" cy="777204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/>
          </p:nvPr>
        </p:nvSpPr>
        <p:spPr>
          <a:xfrm>
            <a:off x="160560" y="208440"/>
            <a:ext cx="8999280" cy="534060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18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18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Ведение дел в арбитражных судах и в судах общей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 юрисдикции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Банкротство физических лиц и юрид. Лиц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Кредитные споры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Семейные споры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Жилищные споры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Бухгалтерские услуги. Аудит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Регистрация ООО, ИП (под ключ)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Взыскание долгов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Защита прав потребителей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Защита прав человека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Защита чести, достоинства и деловой репутации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Обжалование решений ФАС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Сопровождение при проверках государственными 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органами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Налоговые споры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Земельные отношения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Интеллектуальная собственность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Исполнительное производство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title"/>
          </p:nvPr>
        </p:nvSpPr>
        <p:spPr>
          <a:xfrm>
            <a:off x="9803880" y="6481080"/>
            <a:ext cx="45360" cy="127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ts val="4000"/>
              </a:lnSpc>
              <a:buNone/>
            </a:pPr>
            <a:r>
              <a:rPr lang="ru-RU" sz="4400" b="1" strike="noStrike" spc="-1">
                <a:solidFill>
                  <a:schemeClr val="lt1"/>
                </a:solidFill>
                <a:latin typeface="Times New Roman"/>
              </a:rPr>
              <a:t>.</a:t>
            </a:r>
            <a:endParaRPr lang="ru-RU" sz="44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1748520" y="0"/>
            <a:ext cx="6288120" cy="5770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chemeClr val="accent4"/>
                </a:solidFill>
                <a:latin typeface="Times New Roman"/>
              </a:rPr>
              <a:t>                    </a:t>
            </a:r>
            <a:r>
              <a:rPr lang="ru-RU" sz="3600" b="0" strike="noStrike" spc="-1">
                <a:solidFill>
                  <a:schemeClr val="accent4"/>
                </a:solidFill>
                <a:latin typeface="Times New Roman"/>
              </a:rPr>
              <a:t>Наши услуги</a:t>
            </a:r>
            <a:endParaRPr lang="ru-RU" sz="3600" b="0" strike="noStrike" spc="-1">
              <a:solidFill>
                <a:schemeClr val="dk1"/>
              </a:solidFill>
              <a:latin typeface="Univers"/>
            </a:endParaRPr>
          </a:p>
        </p:txBody>
      </p:sp>
      <p:pic>
        <p:nvPicPr>
          <p:cNvPr id="99" name="Рисунок 1"/>
          <p:cNvPicPr/>
          <p:nvPr/>
        </p:nvPicPr>
        <p:blipFill>
          <a:blip r:embed="rId3"/>
          <a:stretch/>
        </p:blipFill>
        <p:spPr>
          <a:xfrm>
            <a:off x="5517720" y="1967040"/>
            <a:ext cx="4104720" cy="2735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8"/>
          <p:cNvPicPr/>
          <p:nvPr/>
        </p:nvPicPr>
        <p:blipFill>
          <a:blip r:embed="rId2"/>
          <a:srcRect t="17401" b="17401"/>
          <a:stretch/>
        </p:blipFill>
        <p:spPr>
          <a:xfrm>
            <a:off x="0" y="0"/>
            <a:ext cx="10058040" cy="7772040"/>
          </a:xfrm>
          <a:prstGeom prst="rect">
            <a:avLst/>
          </a:prstGeom>
          <a:ln w="0">
            <a:noFill/>
          </a:ln>
        </p:spPr>
      </p:pic>
      <p:sp>
        <p:nvSpPr>
          <p:cNvPr id="101" name="PlaceHolder 1"/>
          <p:cNvSpPr>
            <a:spLocks noGrp="1"/>
          </p:cNvSpPr>
          <p:nvPr>
            <p:ph/>
          </p:nvPr>
        </p:nvSpPr>
        <p:spPr>
          <a:xfrm>
            <a:off x="577440" y="272880"/>
            <a:ext cx="5902560" cy="726912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 fontScale="92740"/>
          </a:bodyPr>
          <a:lstStyle/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Помощь при ДТП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Трудовые споры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Корпоративные споры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Военный юрист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Защита чести и достоинства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Все виды экспертиз и оценки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Коммерческое право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Конституционное право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Медиация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Авторское право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Административное право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Аутсорсинг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Наследство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Возмещение вреда, причинённого жизни и здоровью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Договорное право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Европейский суд по правам человека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Сопровождение сделок с недвижимостью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marL="343080" indent="-34308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Univers"/>
              </a:rPr>
              <a:t>Споры со страховыми компаниями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  <a:p>
            <a:pPr indent="0" defTabSz="914400">
              <a:lnSpc>
                <a:spcPts val="18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pic>
        <p:nvPicPr>
          <p:cNvPr id="102" name="Рисунок 1"/>
          <p:cNvPicPr/>
          <p:nvPr/>
        </p:nvPicPr>
        <p:blipFill>
          <a:blip r:embed="rId3"/>
          <a:srcRect l="-887" t="12941" r="-8507" b="4220"/>
          <a:stretch/>
        </p:blipFill>
        <p:spPr>
          <a:xfrm flipH="1">
            <a:off x="9868320" y="4528440"/>
            <a:ext cx="56160" cy="59400"/>
          </a:xfrm>
          <a:prstGeom prst="rect">
            <a:avLst/>
          </a:prstGeom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" name="Рисунок 9"/>
          <p:cNvPicPr/>
          <p:nvPr/>
        </p:nvPicPr>
        <p:blipFill>
          <a:blip r:embed="rId4"/>
          <a:stretch/>
        </p:blipFill>
        <p:spPr>
          <a:xfrm>
            <a:off x="6464160" y="794520"/>
            <a:ext cx="2950560" cy="4422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/>
          </p:nvPr>
        </p:nvSpPr>
        <p:spPr>
          <a:xfrm>
            <a:off x="230760" y="5241600"/>
            <a:ext cx="2893320" cy="2301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10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3598200" y="915480"/>
            <a:ext cx="2893320" cy="25257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1000" b="0" strike="noStrike" spc="-1">
              <a:solidFill>
                <a:srgbClr val="000000"/>
              </a:solidFill>
              <a:latin typeface="Univers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3598200" y="405000"/>
            <a:ext cx="288396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400" b="0" strike="noStrike" spc="-151">
              <a:solidFill>
                <a:srgbClr val="192B39"/>
              </a:solidFill>
              <a:latin typeface="Times New Roman"/>
            </a:endParaRPr>
          </a:p>
        </p:txBody>
      </p:sp>
      <p:pic>
        <p:nvPicPr>
          <p:cNvPr id="107" name="Рисунок 4"/>
          <p:cNvPicPr/>
          <p:nvPr/>
        </p:nvPicPr>
        <p:blipFill>
          <a:blip r:embed="rId2"/>
          <a:srcRect l="-345624" t="-250532" r="-345624" b="-250532"/>
          <a:stretch/>
        </p:blipFill>
        <p:spPr>
          <a:xfrm>
            <a:off x="3352680" y="3708360"/>
            <a:ext cx="6705360" cy="4063680"/>
          </a:xfrm>
          <a:prstGeom prst="rect">
            <a:avLst/>
          </a:prstGeom>
          <a:ln w="0">
            <a:noFill/>
          </a:ln>
        </p:spPr>
      </p:pic>
      <p:pic>
        <p:nvPicPr>
          <p:cNvPr id="108" name="Рисунок 13"/>
          <p:cNvPicPr/>
          <p:nvPr/>
        </p:nvPicPr>
        <p:blipFill>
          <a:blip r:embed="rId3"/>
          <a:srcRect t="18880" b="18880"/>
          <a:stretch/>
        </p:blipFill>
        <p:spPr>
          <a:xfrm>
            <a:off x="0" y="0"/>
            <a:ext cx="10058040" cy="11124720"/>
          </a:xfrm>
          <a:prstGeom prst="rect">
            <a:avLst/>
          </a:prstGeom>
          <a:ln w="0">
            <a:noFill/>
          </a:ln>
        </p:spPr>
      </p:pic>
      <p:sp>
        <p:nvSpPr>
          <p:cNvPr id="109" name="PlaceHolder 4"/>
          <p:cNvSpPr>
            <a:spLocks noGrp="1"/>
          </p:cNvSpPr>
          <p:nvPr>
            <p:ph type="title"/>
          </p:nvPr>
        </p:nvSpPr>
        <p:spPr>
          <a:xfrm>
            <a:off x="228600" y="2694960"/>
            <a:ext cx="2882880" cy="221220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/>
          <a:p>
            <a:pPr indent="0">
              <a:buNone/>
            </a:pPr>
            <a:endParaRPr lang="ru-RU" sz="2400" b="0" strike="noStrike" spc="-1">
              <a:solidFill>
                <a:schemeClr val="lt1"/>
              </a:solidFill>
              <a:latin typeface="Times New Roman"/>
            </a:endParaRPr>
          </a:p>
        </p:txBody>
      </p:sp>
      <p:sp>
        <p:nvSpPr>
          <p:cNvPr id="110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11" name="AutoShape 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023520" y="3033360"/>
            <a:ext cx="3804840" cy="332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1000" b="0" strike="noStrike" spc="-1">
              <a:solidFill>
                <a:srgbClr val="000000"/>
              </a:solidFill>
              <a:latin typeface="Univers"/>
            </a:endParaRPr>
          </a:p>
        </p:txBody>
      </p:sp>
      <p:sp>
        <p:nvSpPr>
          <p:cNvPr id="113" name="TextBox 14"/>
          <p:cNvSpPr/>
          <p:nvPr/>
        </p:nvSpPr>
        <p:spPr>
          <a:xfrm>
            <a:off x="2496600" y="91548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Univers"/>
            </a:endParaRPr>
          </a:p>
        </p:txBody>
      </p:sp>
      <p:pic>
        <p:nvPicPr>
          <p:cNvPr id="114" name="Рисунок 5"/>
          <p:cNvPicPr/>
          <p:nvPr/>
        </p:nvPicPr>
        <p:blipFill>
          <a:blip r:embed="rId4"/>
          <a:stretch/>
        </p:blipFill>
        <p:spPr>
          <a:xfrm rot="10800000">
            <a:off x="10952640" y="6342840"/>
            <a:ext cx="177480" cy="266400"/>
          </a:xfrm>
          <a:prstGeom prst="rect">
            <a:avLst/>
          </a:prstGeom>
          <a:ln w="0">
            <a:noFill/>
          </a:ln>
        </p:spPr>
      </p:pic>
      <p:pic>
        <p:nvPicPr>
          <p:cNvPr id="115" name="Рисунок 11"/>
          <p:cNvPicPr/>
          <p:nvPr/>
        </p:nvPicPr>
        <p:blipFill>
          <a:blip r:embed="rId5"/>
          <a:stretch/>
        </p:blipFill>
        <p:spPr>
          <a:xfrm>
            <a:off x="11160" y="4320"/>
            <a:ext cx="10058040" cy="9988560"/>
          </a:xfrm>
          <a:prstGeom prst="rect">
            <a:avLst/>
          </a:prstGeom>
          <a:ln w="0">
            <a:noFill/>
          </a:ln>
        </p:spPr>
      </p:pic>
      <p:sp>
        <p:nvSpPr>
          <p:cNvPr id="116" name="TextBox 15"/>
          <p:cNvSpPr/>
          <p:nvPr/>
        </p:nvSpPr>
        <p:spPr>
          <a:xfrm>
            <a:off x="935280" y="281880"/>
            <a:ext cx="657216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400" b="0" strike="noStrike" spc="-1">
                <a:solidFill>
                  <a:schemeClr val="dk1"/>
                </a:solidFill>
                <a:latin typeface="Times New Roman"/>
              </a:rPr>
              <a:t>О компании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Рисунок 16"/>
          <p:cNvPicPr/>
          <p:nvPr/>
        </p:nvPicPr>
        <p:blipFill>
          <a:blip r:embed="rId4"/>
          <a:stretch/>
        </p:blipFill>
        <p:spPr>
          <a:xfrm>
            <a:off x="6309000" y="786600"/>
            <a:ext cx="3507480" cy="5689080"/>
          </a:xfrm>
          <a:prstGeom prst="rect">
            <a:avLst/>
          </a:prstGeom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sp>
        <p:nvSpPr>
          <p:cNvPr id="118" name="TextBox 17"/>
          <p:cNvSpPr/>
          <p:nvPr/>
        </p:nvSpPr>
        <p:spPr>
          <a:xfrm>
            <a:off x="155520" y="1584360"/>
            <a:ext cx="5960160" cy="48921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Univers"/>
              </a:rPr>
              <a:t>         </a:t>
            </a:r>
            <a:r>
              <a:rPr lang="ru-RU" sz="2400" b="0" strike="noStrike" spc="-1" dirty="0">
                <a:solidFill>
                  <a:schemeClr val="dk1"/>
                </a:solidFill>
                <a:latin typeface="+mj-lt"/>
              </a:rPr>
              <a:t>На счету компании сотни составленных договоров, которые спасли финансы предпринимателей, опыт защиты юридических лиц порядка 400 арбитражных дел в разных сферах деятельности юридических лиц.</a:t>
            </a:r>
            <a:endParaRPr lang="ru-RU" sz="2400" b="0" strike="noStrike" spc="-1" dirty="0">
              <a:solidFill>
                <a:srgbClr val="000000"/>
              </a:solidFill>
              <a:latin typeface="+mj-lt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+mj-lt"/>
              </a:rPr>
              <a:t>           В команде  работают квалифицированные специалисты с многолетним профессиональным опытом и стажем, что позволяет обеспечивать высокие стандарты обслуживания наших Клиентов.</a:t>
            </a:r>
            <a:endParaRPr lang="ru-RU" sz="2400" b="0" strike="noStrike" spc="-1" dirty="0">
              <a:solidFill>
                <a:srgbClr val="000000"/>
              </a:solidFill>
              <a:latin typeface="+mj-lt"/>
            </a:endParaRPr>
          </a:p>
          <a:p>
            <a:pPr algn="just" defTabSz="914400"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Рисунок 3"/>
          <p:cNvPicPr/>
          <p:nvPr/>
        </p:nvPicPr>
        <p:blipFill>
          <a:blip r:embed="rId3"/>
          <a:stretch/>
        </p:blipFill>
        <p:spPr>
          <a:xfrm>
            <a:off x="-46080" y="3699720"/>
            <a:ext cx="3414240" cy="4204800"/>
          </a:xfrm>
          <a:prstGeom prst="rect">
            <a:avLst/>
          </a:prstGeom>
          <a:ln w="0">
            <a:noFill/>
          </a:ln>
        </p:spPr>
      </p:pic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127760" y="934200"/>
            <a:ext cx="5614200" cy="280980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marL="285840" indent="-28584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Univers"/>
              </a:rPr>
              <a:t>Помощник руководителя </a:t>
            </a:r>
            <a:endParaRPr lang="ru-RU" sz="1800" b="0" strike="noStrike" spc="-1" dirty="0">
              <a:solidFill>
                <a:schemeClr val="dk1"/>
              </a:solidFill>
              <a:latin typeface="Univers"/>
            </a:endParaRPr>
          </a:p>
          <a:p>
            <a:pPr marL="285840" indent="-28584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Univers"/>
              </a:rPr>
              <a:t>Начальник юр отдела </a:t>
            </a:r>
          </a:p>
          <a:p>
            <a:pPr marL="285840" indent="-28584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Univers"/>
              </a:rPr>
              <a:t>Специалист в области трудового законодательства </a:t>
            </a:r>
            <a:endParaRPr lang="ru-RU" sz="1800" b="0" strike="noStrike" spc="-1" dirty="0">
              <a:solidFill>
                <a:schemeClr val="dk1"/>
              </a:solidFill>
              <a:latin typeface="Univers"/>
            </a:endParaRPr>
          </a:p>
          <a:p>
            <a:pPr marL="285840" indent="-28584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Univers"/>
              </a:rPr>
              <a:t>Специалист пенсионного фонда </a:t>
            </a:r>
            <a:endParaRPr lang="ru-RU" sz="1800" b="0" strike="noStrike" spc="-1" dirty="0">
              <a:solidFill>
                <a:schemeClr val="dk1"/>
              </a:solidFill>
              <a:latin typeface="Univers"/>
            </a:endParaRPr>
          </a:p>
          <a:p>
            <a:pPr marL="285840" indent="-28584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Univers"/>
              </a:rPr>
              <a:t>Специалист в области банкротства </a:t>
            </a:r>
            <a:endParaRPr lang="ru-RU" sz="1800" b="0" strike="noStrike" spc="-1" dirty="0">
              <a:solidFill>
                <a:schemeClr val="dk1"/>
              </a:solidFill>
              <a:latin typeface="Univers"/>
            </a:endParaRPr>
          </a:p>
          <a:p>
            <a:pPr marL="285840" indent="-28584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Univers"/>
              </a:rPr>
              <a:t>Специалист по взысканию задолженностей </a:t>
            </a:r>
            <a:endParaRPr lang="ru-RU" sz="1800" b="0" strike="noStrike" spc="-1" dirty="0">
              <a:solidFill>
                <a:schemeClr val="dk1"/>
              </a:solidFill>
              <a:latin typeface="Univers"/>
            </a:endParaRPr>
          </a:p>
          <a:p>
            <a:pPr marL="285840" indent="-285840" defTabSz="914400">
              <a:lnSpc>
                <a:spcPts val="18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Univers"/>
              </a:rPr>
              <a:t> Специалист в области семейного права</a:t>
            </a:r>
            <a:endParaRPr lang="ru-RU" sz="1800" b="0" strike="noStrike" spc="-1" dirty="0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3598200" y="417240"/>
            <a:ext cx="2721960" cy="3351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strike="noStrike" spc="-151">
                <a:solidFill>
                  <a:schemeClr val="accent1"/>
                </a:solidFill>
                <a:latin typeface="Bahnschrift SemiBold"/>
              </a:rPr>
              <a:t>Наши специалисты</a:t>
            </a:r>
            <a:r>
              <a:rPr lang="ru-RU" sz="2400" b="0" strike="noStrike" spc="-151">
                <a:solidFill>
                  <a:schemeClr val="accent1"/>
                </a:solidFill>
                <a:latin typeface="Times New Roman"/>
              </a:rPr>
              <a:t>​</a:t>
            </a:r>
            <a:endParaRPr lang="ru-RU" sz="2400" b="0" strike="noStrike" spc="-1">
              <a:solidFill>
                <a:schemeClr val="dk1"/>
              </a:solidFill>
              <a:latin typeface="Univers"/>
            </a:endParaRPr>
          </a:p>
        </p:txBody>
      </p:sp>
      <p:pic>
        <p:nvPicPr>
          <p:cNvPr id="122" name="Рисунок 34" descr="люди, обсуждающие что-то за юридическими книгами"/>
          <p:cNvPicPr/>
          <p:nvPr/>
        </p:nvPicPr>
        <p:blipFill>
          <a:blip r:embed="rId4"/>
          <a:srcRect t="4549" b="4549"/>
          <a:stretch/>
        </p:blipFill>
        <p:spPr>
          <a:xfrm rot="10800000">
            <a:off x="8627040" y="7415280"/>
            <a:ext cx="86760" cy="52560"/>
          </a:xfrm>
          <a:prstGeom prst="rect">
            <a:avLst/>
          </a:prstGeom>
          <a:ln w="0">
            <a:noFill/>
          </a:ln>
        </p:spPr>
      </p:pic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6935040" y="1135440"/>
            <a:ext cx="2893320" cy="25725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/>
          </a:bodyPr>
          <a:lstStyle/>
          <a:p>
            <a:pPr marL="171360" indent="-171360" defTabSz="914400">
              <a:lnSpc>
                <a:spcPct val="150000"/>
              </a:lnSpc>
              <a:spcBef>
                <a:spcPts val="1001"/>
              </a:spcBef>
              <a:buClr>
                <a:srgbClr val="344E62"/>
              </a:buClr>
              <a:buFont typeface="Arial"/>
              <a:buChar char="•"/>
            </a:pPr>
            <a:r>
              <a:rPr lang="ru-RU" sz="1100" b="0" strike="noStrike" spc="-1">
                <a:solidFill>
                  <a:schemeClr val="accent1"/>
                </a:solidFill>
                <a:latin typeface="Univers"/>
              </a:rPr>
              <a:t>. </a:t>
            </a:r>
            <a:endParaRPr lang="ru-RU" sz="11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title"/>
          </p:nvPr>
        </p:nvSpPr>
        <p:spPr>
          <a:xfrm>
            <a:off x="228600" y="3744000"/>
            <a:ext cx="2882880" cy="5821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r>
              <a:rPr lang="ru-RU" sz="2800" b="0" strike="noStrike" spc="-151">
                <a:solidFill>
                  <a:srgbClr val="3A5266"/>
                </a:solidFill>
                <a:latin typeface="Bahnschrift SemiBold"/>
              </a:rPr>
              <a:t>Как мы работаем </a:t>
            </a:r>
            <a:endParaRPr lang="ru-RU" sz="2800" b="0" strike="noStrike" spc="-1">
              <a:solidFill>
                <a:schemeClr val="dk1"/>
              </a:solidFill>
              <a:latin typeface="Univers"/>
            </a:endParaRPr>
          </a:p>
        </p:txBody>
      </p:sp>
      <p:pic>
        <p:nvPicPr>
          <p:cNvPr id="125" name="Рисунок 37" descr="юридические книги на полке&#10;"/>
          <p:cNvPicPr/>
          <p:nvPr/>
        </p:nvPicPr>
        <p:blipFill>
          <a:blip r:embed="rId5"/>
          <a:srcRect l="30000" t="-281" r="12953" b="5648"/>
          <a:stretch/>
        </p:blipFill>
        <p:spPr>
          <a:xfrm>
            <a:off x="0" y="0"/>
            <a:ext cx="3352320" cy="3708000"/>
          </a:xfrm>
          <a:prstGeom prst="rect">
            <a:avLst/>
          </a:prstGeom>
          <a:ln w="0">
            <a:noFill/>
          </a:ln>
        </p:spPr>
      </p:pic>
      <p:pic>
        <p:nvPicPr>
          <p:cNvPr id="126" name="Рисунок 4"/>
          <p:cNvPicPr/>
          <p:nvPr/>
        </p:nvPicPr>
        <p:blipFill>
          <a:blip r:embed="rId6"/>
          <a:stretch/>
        </p:blipFill>
        <p:spPr>
          <a:xfrm rot="10800000" flipH="1">
            <a:off x="4457880" y="7693560"/>
            <a:ext cx="162000" cy="102240"/>
          </a:xfrm>
          <a:prstGeom prst="rect">
            <a:avLst/>
          </a:prstGeom>
          <a:ln w="0">
            <a:noFill/>
          </a:ln>
        </p:spPr>
      </p:pic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3078360" y="7467840"/>
            <a:ext cx="45360" cy="75600"/>
          </a:xfrm>
          <a:prstGeom prst="rect">
            <a:avLst/>
          </a:prstGeom>
          <a:noFill/>
          <a:ln w="0">
            <a:noFill/>
          </a:ln>
        </p:spPr>
        <p:txBody>
          <a:bodyPr lIns="45720" tIns="37800" rIns="45720" bIns="37800" anchor="t">
            <a:normAutofit fontScale="25000" lnSpcReduction="20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10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128" name="TextBox 6"/>
          <p:cNvSpPr/>
          <p:nvPr/>
        </p:nvSpPr>
        <p:spPr>
          <a:xfrm>
            <a:off x="0" y="4362120"/>
            <a:ext cx="3123720" cy="31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    </a:t>
            </a:r>
            <a:r>
              <a:rPr lang="ru-RU" sz="1800" b="1" strike="noStrike" spc="-1">
                <a:solidFill>
                  <a:schemeClr val="dk1"/>
                </a:solidFill>
                <a:latin typeface="Univers"/>
              </a:rPr>
              <a:t>1</a:t>
            </a: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    </a:t>
            </a:r>
            <a:r>
              <a:rPr lang="ru-RU" sz="1800" b="1" strike="noStrike" spc="-1">
                <a:solidFill>
                  <a:schemeClr val="dk1"/>
                </a:solidFill>
                <a:latin typeface="Univers"/>
              </a:rPr>
              <a:t>Ответственность</a:t>
            </a: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   2     Строго соблюдаем     конфиденциальность и     сроки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strike="noStrike" spc="-1">
                <a:solidFill>
                  <a:schemeClr val="dk1"/>
                </a:solidFill>
                <a:latin typeface="Univers"/>
              </a:rPr>
              <a:t>    3   Профессионализм  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Подробно рассказываем о перспективах дела и озвучиваем итоговую стоимость услуг.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9" name="Прямая соединительная линия 19"/>
          <p:cNvCxnSpPr/>
          <p:nvPr/>
        </p:nvCxnSpPr>
        <p:spPr>
          <a:xfrm>
            <a:off x="3352680" y="3786120"/>
            <a:ext cx="6706080" cy="360"/>
          </a:xfrm>
          <a:prstGeom prst="straightConnector1">
            <a:avLst/>
          </a:prstGeom>
          <a:ln>
            <a:solidFill>
              <a:srgbClr val="344E62"/>
            </a:solidFill>
          </a:ln>
        </p:spPr>
      </p:cxnSp>
      <p:sp>
        <p:nvSpPr>
          <p:cNvPr id="130" name="TextBox 22"/>
          <p:cNvSpPr/>
          <p:nvPr/>
        </p:nvSpPr>
        <p:spPr>
          <a:xfrm>
            <a:off x="3598200" y="4812480"/>
            <a:ext cx="33364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 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Univers"/>
              </a:rPr>
              <a:t>   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Box 23"/>
          <p:cNvSpPr/>
          <p:nvPr/>
        </p:nvSpPr>
        <p:spPr>
          <a:xfrm>
            <a:off x="7106760" y="4812480"/>
            <a:ext cx="295128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Univers"/>
            </a:endParaRPr>
          </a:p>
        </p:txBody>
      </p:sp>
      <p:pic>
        <p:nvPicPr>
          <p:cNvPr id="132" name="Рисунок 25"/>
          <p:cNvPicPr/>
          <p:nvPr/>
        </p:nvPicPr>
        <p:blipFill>
          <a:blip r:embed="rId7"/>
          <a:stretch/>
        </p:blipFill>
        <p:spPr>
          <a:xfrm>
            <a:off x="3348720" y="3699720"/>
            <a:ext cx="6709320" cy="4213800"/>
          </a:xfrm>
          <a:prstGeom prst="rect">
            <a:avLst/>
          </a:prstGeom>
          <a:ln w="0">
            <a:noFill/>
          </a:ln>
        </p:spPr>
      </p:pic>
      <p:pic>
        <p:nvPicPr>
          <p:cNvPr id="133" name="Рисунок 26"/>
          <p:cNvPicPr/>
          <p:nvPr/>
        </p:nvPicPr>
        <p:blipFill>
          <a:blip r:embed="rId8"/>
          <a:stretch/>
        </p:blipFill>
        <p:spPr>
          <a:xfrm>
            <a:off x="0" y="41400"/>
            <a:ext cx="3341520" cy="3622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"/>
          <p:cNvPicPr/>
          <p:nvPr/>
        </p:nvPicPr>
        <p:blipFill>
          <a:blip r:embed="rId2"/>
          <a:srcRect l="-345624" t="-524814" r="-345624" b="-524814"/>
          <a:stretch/>
        </p:blipFill>
        <p:spPr>
          <a:xfrm>
            <a:off x="3352680" y="0"/>
            <a:ext cx="6705360" cy="7772040"/>
          </a:xfrm>
          <a:prstGeom prst="rect">
            <a:avLst/>
          </a:prstGeom>
          <a:ln w="0">
            <a:noFill/>
          </a:ln>
        </p:spPr>
      </p:pic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934320" y="5167440"/>
            <a:ext cx="2868840" cy="70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ru-RU" sz="4800" b="1" strike="noStrike" spc="-1">
              <a:solidFill>
                <a:schemeClr val="lt1"/>
              </a:solidFill>
              <a:latin typeface="Times New Roman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6934320" y="6168600"/>
            <a:ext cx="2868840" cy="45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ctr">
              <a:buNone/>
            </a:pPr>
            <a:endParaRPr lang="ru-RU" sz="1600" b="0" strike="noStrike" spc="-1">
              <a:solidFill>
                <a:srgbClr val="D4D9DD"/>
              </a:solidFill>
              <a:latin typeface="Univers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247680" y="4130280"/>
            <a:ext cx="2876040" cy="282312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1000" b="0" strike="noStrike" spc="-1">
              <a:solidFill>
                <a:schemeClr val="accent1"/>
              </a:solidFill>
              <a:latin typeface="Univers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247680" y="3619440"/>
            <a:ext cx="286704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400" b="0" strike="noStrike" spc="-1">
              <a:solidFill>
                <a:schemeClr val="accent1"/>
              </a:solidFill>
              <a:latin typeface="Times New Roman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/>
          </p:nvPr>
        </p:nvSpPr>
        <p:spPr>
          <a:xfrm>
            <a:off x="3579840" y="5694840"/>
            <a:ext cx="2893320" cy="1848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1000" b="0" strike="noStrike" spc="-1">
              <a:solidFill>
                <a:schemeClr val="dk1"/>
              </a:solidFill>
              <a:latin typeface="Univers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/>
          </p:nvPr>
        </p:nvSpPr>
        <p:spPr>
          <a:xfrm>
            <a:off x="3579840" y="5184000"/>
            <a:ext cx="2883960" cy="3488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400" b="0" strike="noStrike" spc="-1">
              <a:solidFill>
                <a:schemeClr val="dk1"/>
              </a:solidFill>
              <a:latin typeface="Times New Roman"/>
            </a:endParaRPr>
          </a:p>
        </p:txBody>
      </p:sp>
      <p:pic>
        <p:nvPicPr>
          <p:cNvPr id="141" name="Рисунок 8"/>
          <p:cNvPicPr/>
          <p:nvPr/>
        </p:nvPicPr>
        <p:blipFill>
          <a:blip r:embed="rId3"/>
          <a:stretch/>
        </p:blipFill>
        <p:spPr>
          <a:xfrm>
            <a:off x="-145080" y="-116280"/>
            <a:ext cx="10846800" cy="8381520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10"/>
          <p:cNvPicPr/>
          <p:nvPr/>
        </p:nvPicPr>
        <p:blipFill>
          <a:blip r:embed="rId4"/>
          <a:stretch/>
        </p:blipFill>
        <p:spPr>
          <a:xfrm>
            <a:off x="-145080" y="-116280"/>
            <a:ext cx="10846800" cy="13592880"/>
          </a:xfrm>
          <a:prstGeom prst="rect">
            <a:avLst/>
          </a:prstGeom>
          <a:ln w="0">
            <a:noFill/>
          </a:ln>
        </p:spPr>
      </p:pic>
      <p:pic>
        <p:nvPicPr>
          <p:cNvPr id="143" name="Рисунок 11"/>
          <p:cNvPicPr/>
          <p:nvPr/>
        </p:nvPicPr>
        <p:blipFill>
          <a:blip r:embed="rId5"/>
          <a:stretch/>
        </p:blipFill>
        <p:spPr>
          <a:xfrm>
            <a:off x="-145080" y="-110160"/>
            <a:ext cx="5998320" cy="867636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12"/>
          <p:cNvPicPr/>
          <p:nvPr/>
        </p:nvPicPr>
        <p:blipFill>
          <a:blip r:embed="rId6"/>
          <a:stretch/>
        </p:blipFill>
        <p:spPr>
          <a:xfrm>
            <a:off x="5853600" y="-300600"/>
            <a:ext cx="4848120" cy="6484680"/>
          </a:xfrm>
          <a:prstGeom prst="rect">
            <a:avLst/>
          </a:prstGeom>
          <a:ln w="0">
            <a:noFill/>
          </a:ln>
        </p:spPr>
      </p:pic>
      <p:sp>
        <p:nvSpPr>
          <p:cNvPr id="145" name="TextBox 9"/>
          <p:cNvSpPr/>
          <p:nvPr/>
        </p:nvSpPr>
        <p:spPr>
          <a:xfrm>
            <a:off x="5356440" y="6686280"/>
            <a:ext cx="545976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dk1"/>
                </a:solidFill>
                <a:latin typeface="+mj-lt"/>
              </a:rPr>
              <a:t>Комфортабельный офис </a:t>
            </a:r>
            <a:endParaRPr lang="ru-RU" sz="2400" b="0" i="1" strike="noStrike" spc="-1" dirty="0">
              <a:solidFill>
                <a:srgbClr val="000000"/>
              </a:solidFill>
              <a:latin typeface="+mj-lt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dk1"/>
                </a:solidFill>
                <a:latin typeface="+mj-lt"/>
              </a:rPr>
              <a:t>в центре города</a:t>
            </a:r>
            <a:endParaRPr lang="ru-RU" sz="2400" b="0" i="1" strike="noStrike" spc="-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/>
          </p:nvPr>
        </p:nvSpPr>
        <p:spPr>
          <a:xfrm>
            <a:off x="230760" y="5241600"/>
            <a:ext cx="2893320" cy="2301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1000" b="0" strike="noStrike" spc="-1">
              <a:solidFill>
                <a:schemeClr val="lt1"/>
              </a:solidFill>
              <a:latin typeface="Univers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3598200" y="915480"/>
            <a:ext cx="2893320" cy="25257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1000" b="0" strike="noStrike" spc="-1">
              <a:solidFill>
                <a:srgbClr val="000000"/>
              </a:solidFill>
              <a:latin typeface="Univers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3598200" y="405000"/>
            <a:ext cx="2883960" cy="34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400" b="0" strike="noStrike" spc="-151">
              <a:solidFill>
                <a:srgbClr val="192B39"/>
              </a:solidFill>
              <a:latin typeface="Times New Roman"/>
            </a:endParaRPr>
          </a:p>
        </p:txBody>
      </p:sp>
      <p:pic>
        <p:nvPicPr>
          <p:cNvPr id="149" name="Рисунок 12"/>
          <p:cNvPicPr/>
          <p:nvPr/>
        </p:nvPicPr>
        <p:blipFill>
          <a:blip r:embed="rId2"/>
          <a:srcRect l="-345624" t="-250532" r="-345624" b="-250532"/>
          <a:stretch/>
        </p:blipFill>
        <p:spPr>
          <a:xfrm>
            <a:off x="3352680" y="3708360"/>
            <a:ext cx="6705360" cy="4063680"/>
          </a:xfrm>
          <a:prstGeom prst="rect">
            <a:avLst/>
          </a:prstGeom>
          <a:ln w="0">
            <a:noFill/>
          </a:ln>
        </p:spPr>
      </p:pic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6935040" y="915480"/>
            <a:ext cx="2893320" cy="25257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1000" b="0" strike="noStrike" spc="-1">
              <a:solidFill>
                <a:srgbClr val="000000"/>
              </a:solidFill>
              <a:latin typeface="Univers"/>
            </a:endParaRPr>
          </a:p>
        </p:txBody>
      </p:sp>
      <p:pic>
        <p:nvPicPr>
          <p:cNvPr id="151" name="Рисунок 15"/>
          <p:cNvPicPr/>
          <p:nvPr/>
        </p:nvPicPr>
        <p:blipFill>
          <a:blip r:embed="rId3"/>
          <a:srcRect t="18880" b="18880"/>
          <a:stretch/>
        </p:blipFill>
        <p:spPr>
          <a:xfrm>
            <a:off x="360" y="-1014840"/>
            <a:ext cx="10058040" cy="11124720"/>
          </a:xfrm>
          <a:prstGeom prst="rect">
            <a:avLst/>
          </a:prstGeom>
          <a:ln w="0">
            <a:noFill/>
          </a:ln>
        </p:spPr>
      </p:pic>
      <p:sp>
        <p:nvSpPr>
          <p:cNvPr id="152" name="PlaceHolder 5"/>
          <p:cNvSpPr>
            <a:spLocks noGrp="1"/>
          </p:cNvSpPr>
          <p:nvPr>
            <p:ph type="title"/>
          </p:nvPr>
        </p:nvSpPr>
        <p:spPr>
          <a:xfrm>
            <a:off x="228600" y="4547880"/>
            <a:ext cx="2882880" cy="3596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/>
          <a:p>
            <a:pPr indent="0">
              <a:buNone/>
            </a:pPr>
            <a:endParaRPr lang="ru-RU" sz="2400" b="0" strike="noStrike" spc="-1">
              <a:solidFill>
                <a:schemeClr val="lt1"/>
              </a:solidFill>
              <a:latin typeface="Times New Roman"/>
            </a:endParaRPr>
          </a:p>
        </p:txBody>
      </p:sp>
      <p:pic>
        <p:nvPicPr>
          <p:cNvPr id="153" name="Рисунок 17"/>
          <p:cNvPicPr/>
          <p:nvPr/>
        </p:nvPicPr>
        <p:blipFill>
          <a:blip r:embed="rId4"/>
          <a:stretch/>
        </p:blipFill>
        <p:spPr>
          <a:xfrm>
            <a:off x="5029200" y="1079280"/>
            <a:ext cx="4681440" cy="3961080"/>
          </a:xfrm>
          <a:prstGeom prst="rect">
            <a:avLst/>
          </a:prstGeom>
          <a:ln w="0">
            <a:noFill/>
          </a:ln>
        </p:spPr>
      </p:pic>
      <p:sp>
        <p:nvSpPr>
          <p:cNvPr id="154" name="Прямоугольник 18"/>
          <p:cNvSpPr/>
          <p:nvPr/>
        </p:nvSpPr>
        <p:spPr>
          <a:xfrm>
            <a:off x="0" y="1079280"/>
            <a:ext cx="3250440" cy="676440"/>
          </a:xfrm>
          <a:prstGeom prst="rect">
            <a:avLst/>
          </a:prstGeom>
          <a:gradFill rotWithShape="0">
            <a:gsLst>
              <a:gs pos="0">
                <a:srgbClr val="8EACE9"/>
              </a:gs>
              <a:gs pos="50000">
                <a:srgbClr val="BBCBEF"/>
              </a:gs>
              <a:gs pos="100000">
                <a:srgbClr val="DDE5F7"/>
              </a:gs>
            </a:gsLst>
            <a:lin ang="2700000"/>
          </a:gradFill>
          <a:ln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0" strike="noStrike" spc="-1">
                <a:solidFill>
                  <a:schemeClr val="lt1"/>
                </a:solidFill>
                <a:latin typeface="Times New Roman"/>
              </a:rPr>
              <a:t>Контакты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Box 20"/>
          <p:cNvSpPr/>
          <p:nvPr/>
        </p:nvSpPr>
        <p:spPr>
          <a:xfrm>
            <a:off x="228600" y="2089800"/>
            <a:ext cx="4570560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dk1"/>
                </a:solidFill>
                <a:latin typeface="+mj-lt"/>
              </a:rPr>
              <a:t>Г. Смоленск, ул. Большая Советская, д.16/17</a:t>
            </a:r>
            <a:endParaRPr lang="ru-RU" sz="1800" b="1" strike="noStrike" spc="-1" dirty="0">
              <a:solidFill>
                <a:srgbClr val="000000"/>
              </a:solidFill>
              <a:latin typeface="+mj-lt"/>
            </a:endParaRPr>
          </a:p>
          <a:p>
            <a:pPr defTabSz="914400">
              <a:lnSpc>
                <a:spcPct val="100000"/>
              </a:lnSpc>
            </a:pPr>
            <a:endParaRPr lang="ru-RU" sz="1800" b="1" strike="noStrike" spc="-1" dirty="0">
              <a:solidFill>
                <a:srgbClr val="000000"/>
              </a:solidFill>
              <a:latin typeface="+mj-lt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dk1"/>
                </a:solidFill>
                <a:latin typeface="+mj-lt"/>
              </a:rPr>
              <a:t>Тел. 89107105001</a:t>
            </a:r>
            <a:endParaRPr lang="ru-RU" sz="1800" b="1" strike="noStrike" spc="-1" dirty="0">
              <a:solidFill>
                <a:srgbClr val="000000"/>
              </a:solidFill>
              <a:latin typeface="+mj-lt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+mj-lt"/>
              </a:rPr>
              <a:t>        89303030633</a:t>
            </a:r>
          </a:p>
          <a:p>
            <a:pPr defTabSz="914400">
              <a:lnSpc>
                <a:spcPct val="100000"/>
              </a:lnSpc>
            </a:pPr>
            <a:r>
              <a:rPr lang="en-US" sz="1800" b="1" strike="noStrike" spc="-1" dirty="0">
                <a:solidFill>
                  <a:schemeClr val="dk1"/>
                </a:solidFill>
                <a:latin typeface="+mj-lt"/>
              </a:rPr>
              <a:t>Email </a:t>
            </a:r>
            <a:r>
              <a:rPr lang="ru-RU" sz="1800" b="1" strike="noStrike" spc="-1" dirty="0">
                <a:solidFill>
                  <a:schemeClr val="dk1"/>
                </a:solidFill>
                <a:latin typeface="+mj-lt"/>
              </a:rPr>
              <a:t>:</a:t>
            </a:r>
            <a:r>
              <a:rPr lang="en-US" sz="1800" b="1" strike="noStrike" spc="-1" dirty="0">
                <a:solidFill>
                  <a:schemeClr val="dk1"/>
                </a:solidFill>
                <a:latin typeface="+mj-lt"/>
              </a:rPr>
              <a:t> </a:t>
            </a:r>
            <a:r>
              <a:rPr lang="en-US" sz="1800" b="1" u="sng" strike="noStrike" spc="-1" dirty="0" err="1">
                <a:solidFill>
                  <a:schemeClr val="dk1"/>
                </a:solidFill>
                <a:uFillTx/>
                <a:latin typeface="+mj-lt"/>
                <a:hlinkClick r:id="rId5"/>
              </a:rPr>
              <a:t>pravo-gk@mail</a:t>
            </a:r>
            <a:r>
              <a:rPr lang="ru-RU" sz="1800" b="1" u="sng" strike="noStrike" spc="-1" dirty="0">
                <a:solidFill>
                  <a:schemeClr val="dk1"/>
                </a:solidFill>
                <a:uFillTx/>
                <a:latin typeface="+mj-lt"/>
                <a:hlinkClick r:id="rId5"/>
              </a:rPr>
              <a:t>.</a:t>
            </a:r>
            <a:r>
              <a:rPr lang="en-US" sz="1800" b="1" u="sng" strike="noStrike" spc="-1" dirty="0" err="1">
                <a:solidFill>
                  <a:schemeClr val="dk1"/>
                </a:solidFill>
                <a:uFillTx/>
                <a:latin typeface="+mj-lt"/>
                <a:hlinkClick r:id="rId5"/>
              </a:rPr>
              <a:t>ru</a:t>
            </a:r>
            <a:endParaRPr lang="ru-RU" sz="1800" b="1" strike="noStrike" spc="-1" dirty="0">
              <a:solidFill>
                <a:srgbClr val="000000"/>
              </a:solidFill>
              <a:latin typeface="+mj-lt"/>
            </a:endParaRPr>
          </a:p>
          <a:p>
            <a:pPr defTabSz="914400">
              <a:lnSpc>
                <a:spcPct val="100000"/>
              </a:lnSpc>
            </a:pPr>
            <a:endParaRPr lang="ru-RU" sz="1800" b="1" strike="noStrike" spc="-1" dirty="0">
              <a:solidFill>
                <a:srgbClr val="000000"/>
              </a:solidFill>
              <a:latin typeface="+mj-lt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strike="noStrike" spc="-1" dirty="0" err="1">
                <a:solidFill>
                  <a:schemeClr val="dk1"/>
                </a:solidFill>
                <a:latin typeface="+mj-lt"/>
              </a:rPr>
              <a:t>Соц</a:t>
            </a:r>
            <a:r>
              <a:rPr lang="ru-RU" sz="1800" b="1" strike="noStrike" spc="-1" dirty="0">
                <a:solidFill>
                  <a:schemeClr val="dk1"/>
                </a:solidFill>
                <a:latin typeface="+mj-lt"/>
              </a:rPr>
              <a:t> сети : </a:t>
            </a:r>
            <a:r>
              <a:rPr lang="ru-RU" sz="1800" b="1" strike="noStrike" spc="-1" dirty="0" err="1">
                <a:solidFill>
                  <a:schemeClr val="dk1"/>
                </a:solidFill>
                <a:latin typeface="+mj-lt"/>
              </a:rPr>
              <a:t>Вк</a:t>
            </a:r>
            <a:r>
              <a:rPr lang="ru-RU" sz="1800" b="1" strike="noStrike" spc="-1" dirty="0">
                <a:solidFill>
                  <a:schemeClr val="dk1"/>
                </a:solidFill>
                <a:latin typeface="+mj-lt"/>
              </a:rPr>
              <a:t> , </a:t>
            </a:r>
            <a:r>
              <a:rPr lang="en-US" sz="1800" b="1" strike="noStrike" spc="-1" dirty="0" err="1">
                <a:solidFill>
                  <a:schemeClr val="dk1"/>
                </a:solidFill>
                <a:latin typeface="+mj-lt"/>
              </a:rPr>
              <a:t>inst</a:t>
            </a:r>
            <a:r>
              <a:rPr lang="en-US" sz="1800" b="1" strike="noStrike" spc="-1" dirty="0">
                <a:solidFill>
                  <a:schemeClr val="dk1"/>
                </a:solidFill>
                <a:latin typeface="+mj-lt"/>
              </a:rPr>
              <a:t> , </a:t>
            </a:r>
            <a:r>
              <a:rPr lang="en-US" sz="1800" b="1" strike="noStrike" spc="-1" dirty="0" err="1">
                <a:solidFill>
                  <a:schemeClr val="dk1"/>
                </a:solidFill>
                <a:latin typeface="+mj-lt"/>
              </a:rPr>
              <a:t>avito</a:t>
            </a:r>
            <a:endParaRPr lang="ru-RU" sz="1800" b="1" strike="noStrike" spc="-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56" name="Рисунок 21"/>
          <p:cNvPicPr/>
          <p:nvPr/>
        </p:nvPicPr>
        <p:blipFill>
          <a:blip r:embed="rId6"/>
          <a:stretch/>
        </p:blipFill>
        <p:spPr>
          <a:xfrm>
            <a:off x="6248520" y="5645880"/>
            <a:ext cx="2232720" cy="2241000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3"/>
          <p:cNvPicPr/>
          <p:nvPr/>
        </p:nvPicPr>
        <p:blipFill>
          <a:blip r:embed="rId7"/>
          <a:stretch/>
        </p:blipFill>
        <p:spPr>
          <a:xfrm>
            <a:off x="219600" y="4488120"/>
            <a:ext cx="3689640" cy="4123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3_Пользовательский дизайн">
  <a:themeElements>
    <a:clrScheme name="Custom 8">
      <a:dk1>
        <a:srgbClr val="344E62"/>
      </a:dk1>
      <a:lt1>
        <a:srgbClr val="FFFFFF"/>
      </a:lt1>
      <a:dk2>
        <a:srgbClr val="000000"/>
      </a:dk2>
      <a:lt2>
        <a:srgbClr val="FFFFFF"/>
      </a:lt2>
      <a:accent1>
        <a:srgbClr val="344E62"/>
      </a:accent1>
      <a:accent2>
        <a:srgbClr val="D4D9DD"/>
      </a:accent2>
      <a:accent3>
        <a:srgbClr val="617483"/>
      </a:accent3>
      <a:accent4>
        <a:srgbClr val="FFFFFF"/>
      </a:accent4>
      <a:accent5>
        <a:srgbClr val="FFFFFF"/>
      </a:accent5>
      <a:accent6>
        <a:srgbClr val="FFFFFF"/>
      </a:accent6>
      <a:hlink>
        <a:srgbClr val="344E62"/>
      </a:hlink>
      <a:folHlink>
        <a:srgbClr val="617483"/>
      </a:folHlink>
    </a:clrScheme>
    <a:fontScheme name="Custom 18">
      <a:majorFont>
        <a:latin typeface="Times New Roman"/>
        <a:ea typeface=""/>
        <a:cs typeface="Times New Roman"/>
      </a:majorFont>
      <a:minorFont>
        <a:latin typeface="Univer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Пользовательский дизайн">
  <a:themeElements>
    <a:clrScheme name="Custom 8">
      <a:dk1>
        <a:srgbClr val="344E62"/>
      </a:dk1>
      <a:lt1>
        <a:srgbClr val="FFFFFF"/>
      </a:lt1>
      <a:dk2>
        <a:srgbClr val="000000"/>
      </a:dk2>
      <a:lt2>
        <a:srgbClr val="FFFFFF"/>
      </a:lt2>
      <a:accent1>
        <a:srgbClr val="344E62"/>
      </a:accent1>
      <a:accent2>
        <a:srgbClr val="D4D9DD"/>
      </a:accent2>
      <a:accent3>
        <a:srgbClr val="617483"/>
      </a:accent3>
      <a:accent4>
        <a:srgbClr val="FFFFFF"/>
      </a:accent4>
      <a:accent5>
        <a:srgbClr val="FFFFFF"/>
      </a:accent5>
      <a:accent6>
        <a:srgbClr val="FFFFFF"/>
      </a:accent6>
      <a:hlink>
        <a:srgbClr val="344E62"/>
      </a:hlink>
      <a:folHlink>
        <a:srgbClr val="617483"/>
      </a:folHlink>
    </a:clrScheme>
    <a:fontScheme name="Custom 18">
      <a:majorFont>
        <a:latin typeface="Times New Roman"/>
        <a:ea typeface=""/>
        <a:cs typeface="Times New Roman"/>
      </a:majorFont>
      <a:minorFont>
        <a:latin typeface="Univer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Пользовательский дизайн">
  <a:themeElements>
    <a:clrScheme name="Custom 8">
      <a:dk1>
        <a:srgbClr val="344E62"/>
      </a:dk1>
      <a:lt1>
        <a:srgbClr val="FFFFFF"/>
      </a:lt1>
      <a:dk2>
        <a:srgbClr val="000000"/>
      </a:dk2>
      <a:lt2>
        <a:srgbClr val="FFFFFF"/>
      </a:lt2>
      <a:accent1>
        <a:srgbClr val="344E62"/>
      </a:accent1>
      <a:accent2>
        <a:srgbClr val="D4D9DD"/>
      </a:accent2>
      <a:accent3>
        <a:srgbClr val="617483"/>
      </a:accent3>
      <a:accent4>
        <a:srgbClr val="FFFFFF"/>
      </a:accent4>
      <a:accent5>
        <a:srgbClr val="FFFFFF"/>
      </a:accent5>
      <a:accent6>
        <a:srgbClr val="FFFFFF"/>
      </a:accent6>
      <a:hlink>
        <a:srgbClr val="344E62"/>
      </a:hlink>
      <a:folHlink>
        <a:srgbClr val="617483"/>
      </a:folHlink>
    </a:clrScheme>
    <a:fontScheme name="Custom 18">
      <a:majorFont>
        <a:latin typeface="Times New Roman"/>
        <a:ea typeface=""/>
        <a:cs typeface="Times New Roman"/>
      </a:majorFont>
      <a:minorFont>
        <a:latin typeface="Univer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льзовательский дизайн">
  <a:themeElements>
    <a:clrScheme name="Custom 8">
      <a:dk1>
        <a:srgbClr val="344E62"/>
      </a:dk1>
      <a:lt1>
        <a:srgbClr val="FFFFFF"/>
      </a:lt1>
      <a:dk2>
        <a:srgbClr val="000000"/>
      </a:dk2>
      <a:lt2>
        <a:srgbClr val="FFFFFF"/>
      </a:lt2>
      <a:accent1>
        <a:srgbClr val="344E62"/>
      </a:accent1>
      <a:accent2>
        <a:srgbClr val="D4D9DD"/>
      </a:accent2>
      <a:accent3>
        <a:srgbClr val="617483"/>
      </a:accent3>
      <a:accent4>
        <a:srgbClr val="FFFFFF"/>
      </a:accent4>
      <a:accent5>
        <a:srgbClr val="FFFFFF"/>
      </a:accent5>
      <a:accent6>
        <a:srgbClr val="FFFFFF"/>
      </a:accent6>
      <a:hlink>
        <a:srgbClr val="344E62"/>
      </a:hlink>
      <a:folHlink>
        <a:srgbClr val="617483"/>
      </a:folHlink>
    </a:clrScheme>
    <a:fontScheme name="Custom 18">
      <a:majorFont>
        <a:latin typeface="Times New Roman"/>
        <a:ea typeface=""/>
        <a:cs typeface="Times New Roman"/>
      </a:majorFont>
      <a:minorFont>
        <a:latin typeface="Univer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Пользовательский дизайн">
  <a:themeElements>
    <a:clrScheme name="Custom 8">
      <a:dk1>
        <a:srgbClr val="344E62"/>
      </a:dk1>
      <a:lt1>
        <a:srgbClr val="FFFFFF"/>
      </a:lt1>
      <a:dk2>
        <a:srgbClr val="000000"/>
      </a:dk2>
      <a:lt2>
        <a:srgbClr val="FFFFFF"/>
      </a:lt2>
      <a:accent1>
        <a:srgbClr val="344E62"/>
      </a:accent1>
      <a:accent2>
        <a:srgbClr val="D4D9DD"/>
      </a:accent2>
      <a:accent3>
        <a:srgbClr val="617483"/>
      </a:accent3>
      <a:accent4>
        <a:srgbClr val="FFFFFF"/>
      </a:accent4>
      <a:accent5>
        <a:srgbClr val="FFFFFF"/>
      </a:accent5>
      <a:accent6>
        <a:srgbClr val="FFFFFF"/>
      </a:accent6>
      <a:hlink>
        <a:srgbClr val="344E62"/>
      </a:hlink>
      <a:folHlink>
        <a:srgbClr val="617483"/>
      </a:folHlink>
    </a:clrScheme>
    <a:fontScheme name="Custom 18">
      <a:majorFont>
        <a:latin typeface="Times New Roman"/>
        <a:ea typeface=""/>
        <a:cs typeface="Times New Roman"/>
      </a:majorFont>
      <a:minorFont>
        <a:latin typeface="Univer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Пользовательский дизайн">
  <a:themeElements>
    <a:clrScheme name="Custom 8">
      <a:dk1>
        <a:srgbClr val="344E62"/>
      </a:dk1>
      <a:lt1>
        <a:srgbClr val="FFFFFF"/>
      </a:lt1>
      <a:dk2>
        <a:srgbClr val="000000"/>
      </a:dk2>
      <a:lt2>
        <a:srgbClr val="FFFFFF"/>
      </a:lt2>
      <a:accent1>
        <a:srgbClr val="344E62"/>
      </a:accent1>
      <a:accent2>
        <a:srgbClr val="D4D9DD"/>
      </a:accent2>
      <a:accent3>
        <a:srgbClr val="617483"/>
      </a:accent3>
      <a:accent4>
        <a:srgbClr val="FFFFFF"/>
      </a:accent4>
      <a:accent5>
        <a:srgbClr val="FFFFFF"/>
      </a:accent5>
      <a:accent6>
        <a:srgbClr val="FFFFFF"/>
      </a:accent6>
      <a:hlink>
        <a:srgbClr val="344E62"/>
      </a:hlink>
      <a:folHlink>
        <a:srgbClr val="617483"/>
      </a:folHlink>
    </a:clrScheme>
    <a:fontScheme name="Custom 18">
      <a:majorFont>
        <a:latin typeface="Times New Roman"/>
        <a:ea typeface=""/>
        <a:cs typeface="Times New Roman"/>
      </a:majorFont>
      <a:minorFont>
        <a:latin typeface="Univer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Пользовательский дизайн">
  <a:themeElements>
    <a:clrScheme name="Custom 8">
      <a:dk1>
        <a:srgbClr val="344E62"/>
      </a:dk1>
      <a:lt1>
        <a:srgbClr val="FFFFFF"/>
      </a:lt1>
      <a:dk2>
        <a:srgbClr val="000000"/>
      </a:dk2>
      <a:lt2>
        <a:srgbClr val="FFFFFF"/>
      </a:lt2>
      <a:accent1>
        <a:srgbClr val="344E62"/>
      </a:accent1>
      <a:accent2>
        <a:srgbClr val="D4D9DD"/>
      </a:accent2>
      <a:accent3>
        <a:srgbClr val="617483"/>
      </a:accent3>
      <a:accent4>
        <a:srgbClr val="FFFFFF"/>
      </a:accent4>
      <a:accent5>
        <a:srgbClr val="FFFFFF"/>
      </a:accent5>
      <a:accent6>
        <a:srgbClr val="FFFFFF"/>
      </a:accent6>
      <a:hlink>
        <a:srgbClr val="344E62"/>
      </a:hlink>
      <a:folHlink>
        <a:srgbClr val="617483"/>
      </a:folHlink>
    </a:clrScheme>
    <a:fontScheme name="Custom 18">
      <a:majorFont>
        <a:latin typeface="Times New Roman"/>
        <a:ea typeface=""/>
        <a:cs typeface="Times New Roman"/>
      </a:majorFont>
      <a:minorFont>
        <a:latin typeface="Univer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369</Words>
  <Application>Microsoft Office PowerPoint</Application>
  <PresentationFormat>Произвольный</PresentationFormat>
  <Paragraphs>95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8</vt:i4>
      </vt:variant>
    </vt:vector>
  </HeadingPairs>
  <TitlesOfParts>
    <vt:vector size="22" baseType="lpstr">
      <vt:lpstr>Arial</vt:lpstr>
      <vt:lpstr>Bahnschrift SemiBold</vt:lpstr>
      <vt:lpstr>Bahnschrift SemiLight</vt:lpstr>
      <vt:lpstr>Symbol</vt:lpstr>
      <vt:lpstr>Times New Roman</vt:lpstr>
      <vt:lpstr>Univers</vt:lpstr>
      <vt:lpstr>Wingdings</vt:lpstr>
      <vt:lpstr>3_Пользовательский дизайн</vt:lpstr>
      <vt:lpstr>3_Пользовательский дизайн</vt:lpstr>
      <vt:lpstr>3_Пользовательский дизайн</vt:lpstr>
      <vt:lpstr>3_Пользовательский дизайн</vt:lpstr>
      <vt:lpstr>3_Пользовательский дизайн</vt:lpstr>
      <vt:lpstr>3_Пользовательский дизайн</vt:lpstr>
      <vt:lpstr>3_Пользовательский дизайн</vt:lpstr>
      <vt:lpstr>Первая юридическая компания Екатерины       Крупской</vt:lpstr>
      <vt:lpstr>Руководитель первой юридической компании Екатерины Крупской с 2015 года  .  Преподаватель ГПП  .  Психолог  .  Медиатор  .  Член торгово-Промышленной        Палаты Смоленской области</vt:lpstr>
      <vt:lpstr>.</vt:lpstr>
      <vt:lpstr>Презентация PowerPoint</vt:lpstr>
      <vt:lpstr>Презентация PowerPoint</vt:lpstr>
      <vt:lpstr>Как мы работаем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Первая юридическая компания Екатерины       Крупской</dc:title>
  <dc:creator>User</dc:creator>
  <cp:lastModifiedBy>Екатерина</cp:lastModifiedBy>
  <cp:revision>6</cp:revision>
  <dcterms:created xsi:type="dcterms:W3CDTF">2022-03-02T17:37:48Z</dcterms:created>
  <dcterms:modified xsi:type="dcterms:W3CDTF">2025-02-26T19:38:23Z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Произвольный</vt:lpwstr>
  </property>
  <property fmtid="{D5CDD505-2E9C-101B-9397-08002B2CF9AE}" pid="4" name="Slides">
    <vt:i4>8</vt:i4>
  </property>
</Properties>
</file>